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FCDD-CCE3-1819-870E-FF3C49B49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70BED-4BBB-567E-9692-0D8A4C510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611CF-E437-845E-72B5-733F7B76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307D9-DBDD-6A22-046E-EA3CE451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8637-D4C7-D861-D272-6107769D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8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F37E-1F66-7653-40F1-8B172ACB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7244E-B118-7E09-B8DE-C9E36302F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5EDFC-9646-E107-0B19-4DC4116A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0EE3A-3964-65B5-E491-00214C72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BDC07-F31F-F9DA-85A0-A4F97114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0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28D82-8939-BDCF-5312-C898ED87A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57B13-424D-6438-32B9-71F3D5B43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8BDF5-621E-447D-C2F0-001F65602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049F2-9D9B-D6D6-F7DD-C4665EE5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ABEFB-FF19-8601-D995-AA197D53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3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4431-07FD-80B0-9BA5-0BBB495E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3A48A-DEE5-E76C-81AD-623F457B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27BAD-8850-E747-E4E9-C4050A05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D428E-2DAC-B733-831D-AD676AE7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294AC-0360-C438-4D2E-F468A6F3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1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5367-D7D3-6282-050A-6AD1EA77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3D99F-39D0-F9F4-B919-9F92C0618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21EB2-0DDA-F768-8996-5423B773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8A37D-DE2E-2793-C861-556F6ADB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7C21F-D623-78E8-2534-5635ADB8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43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5E0B-F14E-E206-EE70-5AED7787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1A017-1669-B4A7-524E-071A541FE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BE8E0-232B-BA2E-B2EA-8E4D36DE4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03CBB-F0D0-E186-AC00-2C945913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351E7-5839-2E31-B998-E931CE19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414ED-77D6-5B7B-D746-9F01B23E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1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3135-27EF-F5F2-8C79-2110EF00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7E89C-4F36-132B-597D-15D3DE22F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139A2-B439-19AF-1FE5-8B81E39A3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0AFB5-1655-58FD-91F6-4B4BC38E4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8EC15A-E55A-92FF-F5C8-4FAE94E5B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A9942-FF43-8493-33C9-47982B64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3549B-E3BD-6123-9AA9-D53840A9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D6558-F4B2-1191-33BC-A2D68DE0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7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9056-399F-7209-868A-4D8A5694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57AC9C-B4C0-9091-CA2A-2D00644CE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3219F-19BB-AB80-3759-BCD79C0C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4AC1D-48F8-D825-8C71-A0BD6322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7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0FE7C-20B4-018F-5DD1-44CF68A9D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BE361-AA58-948C-BB7C-84E2C716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6B144-5240-EF68-9DCB-11150281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346C-1BE9-443C-13D3-44A23722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B48D3-8F02-C0DC-A305-0D1FE5D78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1D4B9-1F15-1E14-2FC8-02E3AC27C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0BEBF-03EE-AF1D-57D5-E7780B22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97415-0F79-2348-D4AE-5B54156C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C22D8-0BDB-6648-8209-60ADD448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7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7D42-9550-46E5-C0CC-81CC1B5B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EB470D-9D4F-6A18-EA47-1DDDB1252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68915-26E8-DA72-B89F-DA3880440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7D571-8A7A-EFD5-D531-0617DDE4C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CCC3F-82C4-9E37-FC59-2E610BAA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D1ED5-D1E2-0DD1-243E-B8079F70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1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8CBBE-E986-0AB4-A4E8-4C6AE60D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3B22-C971-28D8-C980-0EECE6264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F0373-ECA1-FFF2-8F29-F8E65FBB8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08024-87AC-4039-ADC1-C065F91D608E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D5151-0E21-3D54-8F21-C0809A5A2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CBAFA-BDA1-75A2-3513-25A5A4B80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BEC5-3159-4A44-B03E-2C1BDD9C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7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8549563-4895-AC0A-1C67-F0B6746D8F5C}"/>
              </a:ext>
            </a:extLst>
          </p:cNvPr>
          <p:cNvSpPr/>
          <p:nvPr/>
        </p:nvSpPr>
        <p:spPr>
          <a:xfrm>
            <a:off x="-668555" y="6858000"/>
            <a:ext cx="13529110" cy="3078668"/>
          </a:xfrm>
          <a:custGeom>
            <a:avLst/>
            <a:gdLst>
              <a:gd name="connsiteX0" fmla="*/ 1278646 w 13529110"/>
              <a:gd name="connsiteY0" fmla="*/ 686456 h 3078668"/>
              <a:gd name="connsiteX1" fmla="*/ 3412246 w 13529110"/>
              <a:gd name="connsiteY1" fmla="*/ 114956 h 3078668"/>
              <a:gd name="connsiteX2" fmla="*/ 4593346 w 13529110"/>
              <a:gd name="connsiteY2" fmla="*/ 495956 h 3078668"/>
              <a:gd name="connsiteX3" fmla="*/ 7336546 w 13529110"/>
              <a:gd name="connsiteY3" fmla="*/ 153056 h 3078668"/>
              <a:gd name="connsiteX4" fmla="*/ 9355846 w 13529110"/>
              <a:gd name="connsiteY4" fmla="*/ 495956 h 3078668"/>
              <a:gd name="connsiteX5" fmla="*/ 11679946 w 13529110"/>
              <a:gd name="connsiteY5" fmla="*/ 656 h 3078668"/>
              <a:gd name="connsiteX6" fmla="*/ 13470646 w 13529110"/>
              <a:gd name="connsiteY6" fmla="*/ 457856 h 3078668"/>
              <a:gd name="connsiteX7" fmla="*/ 11832346 w 13529110"/>
              <a:gd name="connsiteY7" fmla="*/ 2591456 h 3078668"/>
              <a:gd name="connsiteX8" fmla="*/ 745246 w 13529110"/>
              <a:gd name="connsiteY8" fmla="*/ 2934356 h 3078668"/>
              <a:gd name="connsiteX9" fmla="*/ 1278646 w 13529110"/>
              <a:gd name="connsiteY9" fmla="*/ 686456 h 307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29110" h="3078668">
                <a:moveTo>
                  <a:pt x="1278646" y="686456"/>
                </a:moveTo>
                <a:cubicBezTo>
                  <a:pt x="1723146" y="216556"/>
                  <a:pt x="2859796" y="146706"/>
                  <a:pt x="3412246" y="114956"/>
                </a:cubicBezTo>
                <a:cubicBezTo>
                  <a:pt x="3964696" y="83206"/>
                  <a:pt x="3939296" y="489606"/>
                  <a:pt x="4593346" y="495956"/>
                </a:cubicBezTo>
                <a:cubicBezTo>
                  <a:pt x="5247396" y="502306"/>
                  <a:pt x="6542796" y="153056"/>
                  <a:pt x="7336546" y="153056"/>
                </a:cubicBezTo>
                <a:cubicBezTo>
                  <a:pt x="8130296" y="153056"/>
                  <a:pt x="8631946" y="521356"/>
                  <a:pt x="9355846" y="495956"/>
                </a:cubicBezTo>
                <a:cubicBezTo>
                  <a:pt x="10079746" y="470556"/>
                  <a:pt x="10994146" y="7006"/>
                  <a:pt x="11679946" y="656"/>
                </a:cubicBezTo>
                <a:cubicBezTo>
                  <a:pt x="12365746" y="-5694"/>
                  <a:pt x="13445246" y="26056"/>
                  <a:pt x="13470646" y="457856"/>
                </a:cubicBezTo>
                <a:cubicBezTo>
                  <a:pt x="13496046" y="889656"/>
                  <a:pt x="13953246" y="2178706"/>
                  <a:pt x="11832346" y="2591456"/>
                </a:cubicBezTo>
                <a:cubicBezTo>
                  <a:pt x="9711446" y="3004206"/>
                  <a:pt x="2504196" y="3251856"/>
                  <a:pt x="745246" y="2934356"/>
                </a:cubicBezTo>
                <a:cubicBezTo>
                  <a:pt x="-1013704" y="2616856"/>
                  <a:pt x="834146" y="1156356"/>
                  <a:pt x="1278646" y="686456"/>
                </a:cubicBezTo>
                <a:close/>
              </a:path>
            </a:pathLst>
          </a:custGeom>
          <a:solidFill>
            <a:srgbClr val="78B3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46DA993-D9D7-81C1-BB4B-0D353936F02C}"/>
              </a:ext>
            </a:extLst>
          </p:cNvPr>
          <p:cNvSpPr/>
          <p:nvPr/>
        </p:nvSpPr>
        <p:spPr>
          <a:xfrm>
            <a:off x="-668555" y="7277100"/>
            <a:ext cx="13529110" cy="3078668"/>
          </a:xfrm>
          <a:custGeom>
            <a:avLst/>
            <a:gdLst>
              <a:gd name="connsiteX0" fmla="*/ 1278646 w 13529110"/>
              <a:gd name="connsiteY0" fmla="*/ 686456 h 3078668"/>
              <a:gd name="connsiteX1" fmla="*/ 3412246 w 13529110"/>
              <a:gd name="connsiteY1" fmla="*/ 114956 h 3078668"/>
              <a:gd name="connsiteX2" fmla="*/ 4593346 w 13529110"/>
              <a:gd name="connsiteY2" fmla="*/ 495956 h 3078668"/>
              <a:gd name="connsiteX3" fmla="*/ 7336546 w 13529110"/>
              <a:gd name="connsiteY3" fmla="*/ 153056 h 3078668"/>
              <a:gd name="connsiteX4" fmla="*/ 9355846 w 13529110"/>
              <a:gd name="connsiteY4" fmla="*/ 495956 h 3078668"/>
              <a:gd name="connsiteX5" fmla="*/ 11679946 w 13529110"/>
              <a:gd name="connsiteY5" fmla="*/ 656 h 3078668"/>
              <a:gd name="connsiteX6" fmla="*/ 13470646 w 13529110"/>
              <a:gd name="connsiteY6" fmla="*/ 457856 h 3078668"/>
              <a:gd name="connsiteX7" fmla="*/ 11832346 w 13529110"/>
              <a:gd name="connsiteY7" fmla="*/ 2591456 h 3078668"/>
              <a:gd name="connsiteX8" fmla="*/ 745246 w 13529110"/>
              <a:gd name="connsiteY8" fmla="*/ 2934356 h 3078668"/>
              <a:gd name="connsiteX9" fmla="*/ 1278646 w 13529110"/>
              <a:gd name="connsiteY9" fmla="*/ 686456 h 307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29110" h="3078668">
                <a:moveTo>
                  <a:pt x="1278646" y="686456"/>
                </a:moveTo>
                <a:cubicBezTo>
                  <a:pt x="1723146" y="216556"/>
                  <a:pt x="2859796" y="146706"/>
                  <a:pt x="3412246" y="114956"/>
                </a:cubicBezTo>
                <a:cubicBezTo>
                  <a:pt x="3964696" y="83206"/>
                  <a:pt x="3939296" y="489606"/>
                  <a:pt x="4593346" y="495956"/>
                </a:cubicBezTo>
                <a:cubicBezTo>
                  <a:pt x="5247396" y="502306"/>
                  <a:pt x="6542796" y="153056"/>
                  <a:pt x="7336546" y="153056"/>
                </a:cubicBezTo>
                <a:cubicBezTo>
                  <a:pt x="8130296" y="153056"/>
                  <a:pt x="8631946" y="521356"/>
                  <a:pt x="9355846" y="495956"/>
                </a:cubicBezTo>
                <a:cubicBezTo>
                  <a:pt x="10079746" y="470556"/>
                  <a:pt x="10994146" y="7006"/>
                  <a:pt x="11679946" y="656"/>
                </a:cubicBezTo>
                <a:cubicBezTo>
                  <a:pt x="12365746" y="-5694"/>
                  <a:pt x="13445246" y="26056"/>
                  <a:pt x="13470646" y="457856"/>
                </a:cubicBezTo>
                <a:cubicBezTo>
                  <a:pt x="13496046" y="889656"/>
                  <a:pt x="13953246" y="2178706"/>
                  <a:pt x="11832346" y="2591456"/>
                </a:cubicBezTo>
                <a:cubicBezTo>
                  <a:pt x="9711446" y="3004206"/>
                  <a:pt x="2504196" y="3251856"/>
                  <a:pt x="745246" y="2934356"/>
                </a:cubicBezTo>
                <a:cubicBezTo>
                  <a:pt x="-1013704" y="2616856"/>
                  <a:pt x="834146" y="1156356"/>
                  <a:pt x="1278646" y="686456"/>
                </a:cubicBezTo>
                <a:close/>
              </a:path>
            </a:pathLst>
          </a:custGeom>
          <a:solidFill>
            <a:srgbClr val="0755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699136-8757-36E6-E0AA-554AC4CBF30D}"/>
              </a:ext>
            </a:extLst>
          </p:cNvPr>
          <p:cNvSpPr/>
          <p:nvPr/>
        </p:nvSpPr>
        <p:spPr>
          <a:xfrm>
            <a:off x="-668555" y="7696200"/>
            <a:ext cx="13529110" cy="3078668"/>
          </a:xfrm>
          <a:custGeom>
            <a:avLst/>
            <a:gdLst>
              <a:gd name="connsiteX0" fmla="*/ 1278646 w 13529110"/>
              <a:gd name="connsiteY0" fmla="*/ 686456 h 3078668"/>
              <a:gd name="connsiteX1" fmla="*/ 3412246 w 13529110"/>
              <a:gd name="connsiteY1" fmla="*/ 114956 h 3078668"/>
              <a:gd name="connsiteX2" fmla="*/ 4593346 w 13529110"/>
              <a:gd name="connsiteY2" fmla="*/ 495956 h 3078668"/>
              <a:gd name="connsiteX3" fmla="*/ 7336546 w 13529110"/>
              <a:gd name="connsiteY3" fmla="*/ 153056 h 3078668"/>
              <a:gd name="connsiteX4" fmla="*/ 9355846 w 13529110"/>
              <a:gd name="connsiteY4" fmla="*/ 495956 h 3078668"/>
              <a:gd name="connsiteX5" fmla="*/ 11679946 w 13529110"/>
              <a:gd name="connsiteY5" fmla="*/ 656 h 3078668"/>
              <a:gd name="connsiteX6" fmla="*/ 13470646 w 13529110"/>
              <a:gd name="connsiteY6" fmla="*/ 457856 h 3078668"/>
              <a:gd name="connsiteX7" fmla="*/ 11832346 w 13529110"/>
              <a:gd name="connsiteY7" fmla="*/ 2591456 h 3078668"/>
              <a:gd name="connsiteX8" fmla="*/ 745246 w 13529110"/>
              <a:gd name="connsiteY8" fmla="*/ 2934356 h 3078668"/>
              <a:gd name="connsiteX9" fmla="*/ 1278646 w 13529110"/>
              <a:gd name="connsiteY9" fmla="*/ 686456 h 307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29110" h="3078668">
                <a:moveTo>
                  <a:pt x="1278646" y="686456"/>
                </a:moveTo>
                <a:cubicBezTo>
                  <a:pt x="1723146" y="216556"/>
                  <a:pt x="2859796" y="146706"/>
                  <a:pt x="3412246" y="114956"/>
                </a:cubicBezTo>
                <a:cubicBezTo>
                  <a:pt x="3964696" y="83206"/>
                  <a:pt x="3939296" y="489606"/>
                  <a:pt x="4593346" y="495956"/>
                </a:cubicBezTo>
                <a:cubicBezTo>
                  <a:pt x="5247396" y="502306"/>
                  <a:pt x="6542796" y="153056"/>
                  <a:pt x="7336546" y="153056"/>
                </a:cubicBezTo>
                <a:cubicBezTo>
                  <a:pt x="8130296" y="153056"/>
                  <a:pt x="8631946" y="521356"/>
                  <a:pt x="9355846" y="495956"/>
                </a:cubicBezTo>
                <a:cubicBezTo>
                  <a:pt x="10079746" y="470556"/>
                  <a:pt x="10994146" y="7006"/>
                  <a:pt x="11679946" y="656"/>
                </a:cubicBezTo>
                <a:cubicBezTo>
                  <a:pt x="12365746" y="-5694"/>
                  <a:pt x="13445246" y="26056"/>
                  <a:pt x="13470646" y="457856"/>
                </a:cubicBezTo>
                <a:cubicBezTo>
                  <a:pt x="13496046" y="889656"/>
                  <a:pt x="13953246" y="2178706"/>
                  <a:pt x="11832346" y="2591456"/>
                </a:cubicBezTo>
                <a:cubicBezTo>
                  <a:pt x="9711446" y="3004206"/>
                  <a:pt x="2504196" y="3251856"/>
                  <a:pt x="745246" y="2934356"/>
                </a:cubicBezTo>
                <a:cubicBezTo>
                  <a:pt x="-1013704" y="2616856"/>
                  <a:pt x="834146" y="1156356"/>
                  <a:pt x="1278646" y="6864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4D2B5DB-0DA6-57FF-1EDB-FEF32AC3A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733707" y="3186381"/>
                </a:moveTo>
                <a:lnTo>
                  <a:pt x="7830036" y="3500110"/>
                </a:lnTo>
                <a:lnTo>
                  <a:pt x="7638383" y="3500110"/>
                </a:lnTo>
                <a:close/>
                <a:moveTo>
                  <a:pt x="3637957" y="3186381"/>
                </a:moveTo>
                <a:lnTo>
                  <a:pt x="3734287" y="3500110"/>
                </a:lnTo>
                <a:lnTo>
                  <a:pt x="3542634" y="3500110"/>
                </a:lnTo>
                <a:close/>
                <a:moveTo>
                  <a:pt x="5431932" y="3157806"/>
                </a:moveTo>
                <a:lnTo>
                  <a:pt x="5499202" y="3157806"/>
                </a:lnTo>
                <a:cubicBezTo>
                  <a:pt x="5569052" y="3157806"/>
                  <a:pt x="5619058" y="3174872"/>
                  <a:pt x="5649221" y="3209003"/>
                </a:cubicBezTo>
                <a:cubicBezTo>
                  <a:pt x="5679383" y="3243134"/>
                  <a:pt x="5694464" y="3306435"/>
                  <a:pt x="5694464" y="3398907"/>
                </a:cubicBezTo>
                <a:cubicBezTo>
                  <a:pt x="5694464" y="3468757"/>
                  <a:pt x="5687717" y="3519260"/>
                  <a:pt x="5674224" y="3550414"/>
                </a:cubicBezTo>
                <a:cubicBezTo>
                  <a:pt x="5660730" y="3581569"/>
                  <a:pt x="5642077" y="3603397"/>
                  <a:pt x="5618265" y="3615899"/>
                </a:cubicBezTo>
                <a:cubicBezTo>
                  <a:pt x="5594452" y="3628400"/>
                  <a:pt x="5554367" y="3634651"/>
                  <a:pt x="5498011" y="3634651"/>
                </a:cubicBezTo>
                <a:lnTo>
                  <a:pt x="5431932" y="3634651"/>
                </a:lnTo>
                <a:close/>
                <a:moveTo>
                  <a:pt x="8576372" y="3136375"/>
                </a:moveTo>
                <a:lnTo>
                  <a:pt x="8694839" y="3136375"/>
                </a:lnTo>
                <a:cubicBezTo>
                  <a:pt x="8744052" y="3136375"/>
                  <a:pt x="8777588" y="3143915"/>
                  <a:pt x="8795446" y="3158996"/>
                </a:cubicBezTo>
                <a:cubicBezTo>
                  <a:pt x="8813306" y="3174078"/>
                  <a:pt x="8822236" y="3195707"/>
                  <a:pt x="8822236" y="3223885"/>
                </a:cubicBezTo>
                <a:cubicBezTo>
                  <a:pt x="8822236" y="3242935"/>
                  <a:pt x="8816580" y="3259803"/>
                  <a:pt x="8805270" y="3274487"/>
                </a:cubicBezTo>
                <a:cubicBezTo>
                  <a:pt x="8793958" y="3289172"/>
                  <a:pt x="8779374" y="3298300"/>
                  <a:pt x="8761514" y="3301871"/>
                </a:cubicBezTo>
                <a:cubicBezTo>
                  <a:pt x="8726192" y="3309809"/>
                  <a:pt x="8702380" y="3313778"/>
                  <a:pt x="8690076" y="3313778"/>
                </a:cubicBezTo>
                <a:lnTo>
                  <a:pt x="8576372" y="3313778"/>
                </a:lnTo>
                <a:close/>
                <a:moveTo>
                  <a:pt x="4480622" y="3136375"/>
                </a:moveTo>
                <a:lnTo>
                  <a:pt x="4599089" y="3136375"/>
                </a:lnTo>
                <a:cubicBezTo>
                  <a:pt x="4648302" y="3136375"/>
                  <a:pt x="4681838" y="3143915"/>
                  <a:pt x="4699697" y="3158996"/>
                </a:cubicBezTo>
                <a:cubicBezTo>
                  <a:pt x="4717556" y="3174078"/>
                  <a:pt x="4726486" y="3195707"/>
                  <a:pt x="4726486" y="3223885"/>
                </a:cubicBezTo>
                <a:cubicBezTo>
                  <a:pt x="4726486" y="3242935"/>
                  <a:pt x="4720831" y="3259803"/>
                  <a:pt x="4709520" y="3274487"/>
                </a:cubicBezTo>
                <a:cubicBezTo>
                  <a:pt x="4698209" y="3289172"/>
                  <a:pt x="4683624" y="3298300"/>
                  <a:pt x="4665765" y="3301871"/>
                </a:cubicBezTo>
                <a:cubicBezTo>
                  <a:pt x="4630442" y="3309809"/>
                  <a:pt x="4606630" y="3313778"/>
                  <a:pt x="4594327" y="3313778"/>
                </a:cubicBezTo>
                <a:lnTo>
                  <a:pt x="4480622" y="3313778"/>
                </a:lnTo>
                <a:close/>
                <a:moveTo>
                  <a:pt x="9253838" y="2960162"/>
                </a:moveTo>
                <a:lnTo>
                  <a:pt x="9253838" y="3832890"/>
                </a:lnTo>
                <a:lnTo>
                  <a:pt x="9989644" y="3832890"/>
                </a:lnTo>
                <a:lnTo>
                  <a:pt x="9989644" y="3635246"/>
                </a:lnTo>
                <a:lnTo>
                  <a:pt x="9524109" y="3635246"/>
                </a:lnTo>
                <a:lnTo>
                  <a:pt x="9524109" y="3463201"/>
                </a:lnTo>
                <a:lnTo>
                  <a:pt x="9943804" y="3463201"/>
                </a:lnTo>
                <a:lnTo>
                  <a:pt x="9943804" y="3285203"/>
                </a:lnTo>
                <a:lnTo>
                  <a:pt x="9524109" y="3285203"/>
                </a:lnTo>
                <a:lnTo>
                  <a:pt x="9524109" y="3146495"/>
                </a:lnTo>
                <a:lnTo>
                  <a:pt x="9976546" y="3146495"/>
                </a:lnTo>
                <a:lnTo>
                  <a:pt x="9976546" y="2960162"/>
                </a:lnTo>
                <a:close/>
                <a:moveTo>
                  <a:pt x="8305505" y="2960162"/>
                </a:moveTo>
                <a:lnTo>
                  <a:pt x="8305505" y="3832890"/>
                </a:lnTo>
                <a:lnTo>
                  <a:pt x="8576372" y="3832890"/>
                </a:lnTo>
                <a:lnTo>
                  <a:pt x="8576372" y="3478679"/>
                </a:lnTo>
                <a:lnTo>
                  <a:pt x="8600184" y="3478679"/>
                </a:lnTo>
                <a:cubicBezTo>
                  <a:pt x="8624790" y="3478679"/>
                  <a:pt x="8646817" y="3485426"/>
                  <a:pt x="8666264" y="3498920"/>
                </a:cubicBezTo>
                <a:cubicBezTo>
                  <a:pt x="8680552" y="3509239"/>
                  <a:pt x="8696823" y="3531662"/>
                  <a:pt x="8715080" y="3566190"/>
                </a:cubicBezTo>
                <a:lnTo>
                  <a:pt x="8859229" y="3832890"/>
                </a:lnTo>
                <a:lnTo>
                  <a:pt x="9163945" y="3832890"/>
                </a:lnTo>
                <a:lnTo>
                  <a:pt x="9033348" y="3580003"/>
                </a:lnTo>
                <a:cubicBezTo>
                  <a:pt x="9027004" y="3567291"/>
                  <a:pt x="9014413" y="3549216"/>
                  <a:pt x="8995574" y="3525779"/>
                </a:cubicBezTo>
                <a:cubicBezTo>
                  <a:pt x="8976735" y="3502341"/>
                  <a:pt x="8962358" y="3487048"/>
                  <a:pt x="8952442" y="3479898"/>
                </a:cubicBezTo>
                <a:cubicBezTo>
                  <a:pt x="8937764" y="3469176"/>
                  <a:pt x="8914364" y="3458451"/>
                  <a:pt x="8882242" y="3447723"/>
                </a:cubicBezTo>
                <a:cubicBezTo>
                  <a:pt x="8922350" y="3438595"/>
                  <a:pt x="8953921" y="3427085"/>
                  <a:pt x="8976952" y="3413195"/>
                </a:cubicBezTo>
                <a:cubicBezTo>
                  <a:pt x="9013086" y="3391367"/>
                  <a:pt x="9041478" y="3362891"/>
                  <a:pt x="9062128" y="3327768"/>
                </a:cubicBezTo>
                <a:cubicBezTo>
                  <a:pt x="9082778" y="3292644"/>
                  <a:pt x="9093103" y="3250873"/>
                  <a:pt x="9093103" y="3202454"/>
                </a:cubicBezTo>
                <a:cubicBezTo>
                  <a:pt x="9093103" y="3146892"/>
                  <a:pt x="9079609" y="3099763"/>
                  <a:pt x="9052622" y="3061067"/>
                </a:cubicBezTo>
                <a:cubicBezTo>
                  <a:pt x="9025634" y="3022372"/>
                  <a:pt x="8990114" y="2995881"/>
                  <a:pt x="8946061" y="2981593"/>
                </a:cubicBezTo>
                <a:cubicBezTo>
                  <a:pt x="8902008" y="2967306"/>
                  <a:pt x="8838309" y="2960162"/>
                  <a:pt x="8754966" y="2960162"/>
                </a:cubicBezTo>
                <a:close/>
                <a:moveTo>
                  <a:pt x="7589939" y="2960162"/>
                </a:moveTo>
                <a:lnTo>
                  <a:pt x="7261922" y="3832890"/>
                </a:lnTo>
                <a:lnTo>
                  <a:pt x="7537273" y="3832890"/>
                </a:lnTo>
                <a:lnTo>
                  <a:pt x="7579810" y="3688825"/>
                </a:lnTo>
                <a:lnTo>
                  <a:pt x="7885977" y="3688825"/>
                </a:lnTo>
                <a:lnTo>
                  <a:pt x="7929639" y="3832890"/>
                </a:lnTo>
                <a:lnTo>
                  <a:pt x="8212041" y="3832890"/>
                </a:lnTo>
                <a:lnTo>
                  <a:pt x="7884098" y="2960162"/>
                </a:lnTo>
                <a:close/>
                <a:moveTo>
                  <a:pt x="6040341" y="2960162"/>
                </a:moveTo>
                <a:lnTo>
                  <a:pt x="6234506" y="3832890"/>
                </a:lnTo>
                <a:lnTo>
                  <a:pt x="6498955" y="3832890"/>
                </a:lnTo>
                <a:lnTo>
                  <a:pt x="6651429" y="3283417"/>
                </a:lnTo>
                <a:lnTo>
                  <a:pt x="6804499" y="3832890"/>
                </a:lnTo>
                <a:lnTo>
                  <a:pt x="7068948" y="3832890"/>
                </a:lnTo>
                <a:lnTo>
                  <a:pt x="7261327" y="2960162"/>
                </a:lnTo>
                <a:lnTo>
                  <a:pt x="7006514" y="2960162"/>
                </a:lnTo>
                <a:lnTo>
                  <a:pt x="6914195" y="3448086"/>
                </a:lnTo>
                <a:lnTo>
                  <a:pt x="6778891" y="2960162"/>
                </a:lnTo>
                <a:lnTo>
                  <a:pt x="6523670" y="2960162"/>
                </a:lnTo>
                <a:lnTo>
                  <a:pt x="6388701" y="3448737"/>
                </a:lnTo>
                <a:lnTo>
                  <a:pt x="6296484" y="2960162"/>
                </a:lnTo>
                <a:close/>
                <a:moveTo>
                  <a:pt x="5162255" y="2960162"/>
                </a:moveTo>
                <a:lnTo>
                  <a:pt x="5162255" y="3832890"/>
                </a:lnTo>
                <a:lnTo>
                  <a:pt x="5562901" y="3832890"/>
                </a:lnTo>
                <a:cubicBezTo>
                  <a:pt x="5610922" y="3832890"/>
                  <a:pt x="5664500" y="3824953"/>
                  <a:pt x="5723635" y="3809078"/>
                </a:cubicBezTo>
                <a:cubicBezTo>
                  <a:pt x="5766894" y="3797568"/>
                  <a:pt x="5807375" y="3774450"/>
                  <a:pt x="5845078" y="3739724"/>
                </a:cubicBezTo>
                <a:cubicBezTo>
                  <a:pt x="5882782" y="3704997"/>
                  <a:pt x="5912250" y="3661936"/>
                  <a:pt x="5933482" y="3610541"/>
                </a:cubicBezTo>
                <a:cubicBezTo>
                  <a:pt x="5954715" y="3559146"/>
                  <a:pt x="5965331" y="3486815"/>
                  <a:pt x="5965331" y="3393550"/>
                </a:cubicBezTo>
                <a:cubicBezTo>
                  <a:pt x="5965331" y="3334018"/>
                  <a:pt x="5958188" y="3277662"/>
                  <a:pt x="5943901" y="3224481"/>
                </a:cubicBezTo>
                <a:cubicBezTo>
                  <a:pt x="5929613" y="3171299"/>
                  <a:pt x="5906594" y="3124667"/>
                  <a:pt x="5874844" y="3084582"/>
                </a:cubicBezTo>
                <a:cubicBezTo>
                  <a:pt x="5843094" y="3044498"/>
                  <a:pt x="5802910" y="3013740"/>
                  <a:pt x="5754293" y="2992309"/>
                </a:cubicBezTo>
                <a:cubicBezTo>
                  <a:pt x="5705677" y="2970878"/>
                  <a:pt x="5641879" y="2960162"/>
                  <a:pt x="5562901" y="2960162"/>
                </a:cubicBezTo>
                <a:close/>
                <a:moveTo>
                  <a:pt x="4209755" y="2960162"/>
                </a:moveTo>
                <a:lnTo>
                  <a:pt x="4209755" y="3832890"/>
                </a:lnTo>
                <a:lnTo>
                  <a:pt x="4480622" y="3832890"/>
                </a:lnTo>
                <a:lnTo>
                  <a:pt x="4480622" y="3478679"/>
                </a:lnTo>
                <a:lnTo>
                  <a:pt x="4504435" y="3478679"/>
                </a:lnTo>
                <a:cubicBezTo>
                  <a:pt x="4529041" y="3478679"/>
                  <a:pt x="4551068" y="3485426"/>
                  <a:pt x="4570515" y="3498920"/>
                </a:cubicBezTo>
                <a:cubicBezTo>
                  <a:pt x="4584803" y="3509239"/>
                  <a:pt x="4601074" y="3531662"/>
                  <a:pt x="4619330" y="3566190"/>
                </a:cubicBezTo>
                <a:lnTo>
                  <a:pt x="4763479" y="3832890"/>
                </a:lnTo>
                <a:lnTo>
                  <a:pt x="5068196" y="3832890"/>
                </a:lnTo>
                <a:lnTo>
                  <a:pt x="4937599" y="3580003"/>
                </a:lnTo>
                <a:cubicBezTo>
                  <a:pt x="4931255" y="3567291"/>
                  <a:pt x="4918664" y="3549216"/>
                  <a:pt x="4899824" y="3525779"/>
                </a:cubicBezTo>
                <a:cubicBezTo>
                  <a:pt x="4880985" y="3502341"/>
                  <a:pt x="4866608" y="3487048"/>
                  <a:pt x="4856692" y="3479898"/>
                </a:cubicBezTo>
                <a:cubicBezTo>
                  <a:pt x="4842014" y="3469176"/>
                  <a:pt x="4818614" y="3458451"/>
                  <a:pt x="4786492" y="3447723"/>
                </a:cubicBezTo>
                <a:cubicBezTo>
                  <a:pt x="4826601" y="3438595"/>
                  <a:pt x="4858171" y="3427085"/>
                  <a:pt x="4881203" y="3413195"/>
                </a:cubicBezTo>
                <a:cubicBezTo>
                  <a:pt x="4917336" y="3391367"/>
                  <a:pt x="4945729" y="3362891"/>
                  <a:pt x="4966379" y="3327768"/>
                </a:cubicBezTo>
                <a:cubicBezTo>
                  <a:pt x="4987029" y="3292644"/>
                  <a:pt x="4997353" y="3250873"/>
                  <a:pt x="4997353" y="3202454"/>
                </a:cubicBezTo>
                <a:cubicBezTo>
                  <a:pt x="4997353" y="3146892"/>
                  <a:pt x="4983860" y="3099763"/>
                  <a:pt x="4956872" y="3061067"/>
                </a:cubicBezTo>
                <a:cubicBezTo>
                  <a:pt x="4929885" y="3022372"/>
                  <a:pt x="4894364" y="2995881"/>
                  <a:pt x="4850311" y="2981593"/>
                </a:cubicBezTo>
                <a:cubicBezTo>
                  <a:pt x="4806258" y="2967306"/>
                  <a:pt x="4742560" y="2960162"/>
                  <a:pt x="4659216" y="2960162"/>
                </a:cubicBezTo>
                <a:close/>
                <a:moveTo>
                  <a:pt x="3494190" y="2960162"/>
                </a:moveTo>
                <a:lnTo>
                  <a:pt x="3166172" y="3832890"/>
                </a:lnTo>
                <a:lnTo>
                  <a:pt x="3441523" y="3832890"/>
                </a:lnTo>
                <a:lnTo>
                  <a:pt x="3484060" y="3688825"/>
                </a:lnTo>
                <a:lnTo>
                  <a:pt x="3790228" y="3688825"/>
                </a:lnTo>
                <a:lnTo>
                  <a:pt x="3833890" y="3832890"/>
                </a:lnTo>
                <a:lnTo>
                  <a:pt x="4116291" y="3832890"/>
                </a:lnTo>
                <a:lnTo>
                  <a:pt x="3788348" y="2960162"/>
                </a:lnTo>
                <a:close/>
                <a:moveTo>
                  <a:pt x="2235699" y="2960162"/>
                </a:moveTo>
                <a:lnTo>
                  <a:pt x="2235699" y="3832890"/>
                </a:lnTo>
                <a:lnTo>
                  <a:pt x="2505376" y="3832890"/>
                </a:lnTo>
                <a:lnTo>
                  <a:pt x="2505376" y="3479870"/>
                </a:lnTo>
                <a:lnTo>
                  <a:pt x="2800055" y="3479870"/>
                </a:lnTo>
                <a:lnTo>
                  <a:pt x="2800055" y="3832890"/>
                </a:lnTo>
                <a:lnTo>
                  <a:pt x="3070922" y="3832890"/>
                </a:lnTo>
                <a:lnTo>
                  <a:pt x="3070922" y="2960162"/>
                </a:lnTo>
                <a:lnTo>
                  <a:pt x="2800055" y="2960162"/>
                </a:lnTo>
                <a:lnTo>
                  <a:pt x="2800055" y="3265557"/>
                </a:lnTo>
                <a:lnTo>
                  <a:pt x="2505376" y="3265557"/>
                </a:lnTo>
                <a:lnTo>
                  <a:pt x="2505376" y="29601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30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5A4260-3E4E-9E07-DFD7-A4BC0D18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299" y="8536980"/>
            <a:ext cx="2598901" cy="2092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71E78-8F9E-164D-F3BE-1DD3CD30E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926" y="1047750"/>
            <a:ext cx="1756029" cy="104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666B9-DB9F-0509-721B-1059DE10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07178">
            <a:off x="4971822" y="7667685"/>
            <a:ext cx="2248352" cy="17385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06A9E-C119-A889-51D8-C2A998EC0E32}"/>
              </a:ext>
            </a:extLst>
          </p:cNvPr>
          <p:cNvSpPr txBox="1"/>
          <p:nvPr/>
        </p:nvSpPr>
        <p:spPr>
          <a:xfrm>
            <a:off x="2341343" y="-1179560"/>
            <a:ext cx="7509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ARDUINO MEGA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7FE77-F6CE-F12D-4C8C-64E20349FB4D}"/>
              </a:ext>
            </a:extLst>
          </p:cNvPr>
          <p:cNvSpPr txBox="1"/>
          <p:nvPr/>
        </p:nvSpPr>
        <p:spPr>
          <a:xfrm>
            <a:off x="7232044" y="1552575"/>
            <a:ext cx="4754282" cy="2838119"/>
          </a:xfrm>
          <a:custGeom>
            <a:avLst/>
            <a:gdLst/>
            <a:ahLst/>
            <a:cxnLst/>
            <a:rect l="l" t="t" r="r" b="b"/>
            <a:pathLst>
              <a:path w="4673983" h="2670552">
                <a:moveTo>
                  <a:pt x="2062536" y="2315147"/>
                </a:moveTo>
                <a:cubicBezTo>
                  <a:pt x="2072995" y="2315139"/>
                  <a:pt x="2082199" y="2319253"/>
                  <a:pt x="2090148" y="2327490"/>
                </a:cubicBezTo>
                <a:cubicBezTo>
                  <a:pt x="2098096" y="2335727"/>
                  <a:pt x="2102280" y="2348138"/>
                  <a:pt x="2102698" y="2364724"/>
                </a:cubicBezTo>
                <a:lnTo>
                  <a:pt x="2102698" y="2406482"/>
                </a:lnTo>
                <a:cubicBezTo>
                  <a:pt x="2102117" y="2424321"/>
                  <a:pt x="2097541" y="2437032"/>
                  <a:pt x="2088969" y="2444616"/>
                </a:cubicBezTo>
                <a:cubicBezTo>
                  <a:pt x="2080397" y="2452199"/>
                  <a:pt x="2071313" y="2455888"/>
                  <a:pt x="2061717" y="2455683"/>
                </a:cubicBezTo>
                <a:cubicBezTo>
                  <a:pt x="2047253" y="2455401"/>
                  <a:pt x="2036018" y="2449101"/>
                  <a:pt x="2028009" y="2436784"/>
                </a:cubicBezTo>
                <a:cubicBezTo>
                  <a:pt x="2020000" y="2424467"/>
                  <a:pt x="2015936" y="2407822"/>
                  <a:pt x="2015817" y="2386849"/>
                </a:cubicBezTo>
                <a:cubicBezTo>
                  <a:pt x="2015817" y="2366474"/>
                  <a:pt x="2019710" y="2349555"/>
                  <a:pt x="2027497" y="2336094"/>
                </a:cubicBezTo>
                <a:cubicBezTo>
                  <a:pt x="2035283" y="2322633"/>
                  <a:pt x="2046963" y="2315651"/>
                  <a:pt x="2062536" y="2315147"/>
                </a:cubicBezTo>
                <a:close/>
                <a:moveTo>
                  <a:pt x="2969973" y="2309004"/>
                </a:moveTo>
                <a:cubicBezTo>
                  <a:pt x="2979879" y="2309216"/>
                  <a:pt x="2987707" y="2312025"/>
                  <a:pt x="2993454" y="2317431"/>
                </a:cubicBezTo>
                <a:cubicBezTo>
                  <a:pt x="2999202" y="2322836"/>
                  <a:pt x="3003265" y="2329563"/>
                  <a:pt x="3005643" y="2337610"/>
                </a:cubicBezTo>
                <a:cubicBezTo>
                  <a:pt x="3008021" y="2345658"/>
                  <a:pt x="3009109" y="2353751"/>
                  <a:pt x="3008907" y="2361890"/>
                </a:cubicBezTo>
                <a:lnTo>
                  <a:pt x="2926940" y="2361890"/>
                </a:lnTo>
                <a:cubicBezTo>
                  <a:pt x="2927449" y="2354138"/>
                  <a:pt x="2929255" y="2346227"/>
                  <a:pt x="2932359" y="2338157"/>
                </a:cubicBezTo>
                <a:cubicBezTo>
                  <a:pt x="2935463" y="2330087"/>
                  <a:pt x="2940093" y="2323269"/>
                  <a:pt x="2946248" y="2317704"/>
                </a:cubicBezTo>
                <a:cubicBezTo>
                  <a:pt x="2952403" y="2312139"/>
                  <a:pt x="2960311" y="2309239"/>
                  <a:pt x="2969973" y="2309004"/>
                </a:cubicBezTo>
                <a:close/>
                <a:moveTo>
                  <a:pt x="1826973" y="2309004"/>
                </a:moveTo>
                <a:cubicBezTo>
                  <a:pt x="1836879" y="2309216"/>
                  <a:pt x="1844707" y="2312025"/>
                  <a:pt x="1850454" y="2317431"/>
                </a:cubicBezTo>
                <a:cubicBezTo>
                  <a:pt x="1856202" y="2322836"/>
                  <a:pt x="1860265" y="2329563"/>
                  <a:pt x="1862643" y="2337610"/>
                </a:cubicBezTo>
                <a:cubicBezTo>
                  <a:pt x="1865021" y="2345658"/>
                  <a:pt x="1866109" y="2353751"/>
                  <a:pt x="1865907" y="2361890"/>
                </a:cubicBezTo>
                <a:lnTo>
                  <a:pt x="1783940" y="2361890"/>
                </a:lnTo>
                <a:cubicBezTo>
                  <a:pt x="1784449" y="2354138"/>
                  <a:pt x="1786255" y="2346227"/>
                  <a:pt x="1789359" y="2338157"/>
                </a:cubicBezTo>
                <a:cubicBezTo>
                  <a:pt x="1792463" y="2330087"/>
                  <a:pt x="1797093" y="2323269"/>
                  <a:pt x="1803248" y="2317704"/>
                </a:cubicBezTo>
                <a:cubicBezTo>
                  <a:pt x="1809403" y="2312139"/>
                  <a:pt x="1817311" y="2309239"/>
                  <a:pt x="1826973" y="2309004"/>
                </a:cubicBezTo>
                <a:close/>
                <a:moveTo>
                  <a:pt x="2519579" y="2271783"/>
                </a:moveTo>
                <a:lnTo>
                  <a:pt x="2519579" y="2499866"/>
                </a:lnTo>
                <a:lnTo>
                  <a:pt x="2580145" y="2499866"/>
                </a:lnTo>
                <a:lnTo>
                  <a:pt x="2580145" y="2271783"/>
                </a:lnTo>
                <a:close/>
                <a:moveTo>
                  <a:pt x="2214779" y="2271783"/>
                </a:moveTo>
                <a:lnTo>
                  <a:pt x="2214779" y="2499866"/>
                </a:lnTo>
                <a:lnTo>
                  <a:pt x="2275345" y="2499866"/>
                </a:lnTo>
                <a:lnTo>
                  <a:pt x="2275345" y="2271783"/>
                </a:lnTo>
                <a:close/>
                <a:moveTo>
                  <a:pt x="2754694" y="2267278"/>
                </a:moveTo>
                <a:cubicBezTo>
                  <a:pt x="2738061" y="2267517"/>
                  <a:pt x="2724194" y="2271243"/>
                  <a:pt x="2713095" y="2278454"/>
                </a:cubicBezTo>
                <a:cubicBezTo>
                  <a:pt x="2701995" y="2285665"/>
                  <a:pt x="2693869" y="2293697"/>
                  <a:pt x="2688716" y="2302550"/>
                </a:cubicBezTo>
                <a:lnTo>
                  <a:pt x="2687488" y="2302550"/>
                </a:lnTo>
                <a:lnTo>
                  <a:pt x="2684623" y="2271783"/>
                </a:lnTo>
                <a:lnTo>
                  <a:pt x="2632240" y="2271783"/>
                </a:lnTo>
                <a:cubicBezTo>
                  <a:pt x="2632667" y="2281766"/>
                  <a:pt x="2633043" y="2292363"/>
                  <a:pt x="2633367" y="2303576"/>
                </a:cubicBezTo>
                <a:cubicBezTo>
                  <a:pt x="2633691" y="2314788"/>
                  <a:pt x="2633862" y="2327027"/>
                  <a:pt x="2633879" y="2340290"/>
                </a:cubicBezTo>
                <a:lnTo>
                  <a:pt x="2633879" y="2499866"/>
                </a:lnTo>
                <a:lnTo>
                  <a:pt x="2694445" y="2499866"/>
                </a:lnTo>
                <a:lnTo>
                  <a:pt x="2694445" y="2364083"/>
                </a:lnTo>
                <a:cubicBezTo>
                  <a:pt x="2695042" y="2346975"/>
                  <a:pt x="2699482" y="2334766"/>
                  <a:pt x="2707765" y="2327459"/>
                </a:cubicBezTo>
                <a:cubicBezTo>
                  <a:pt x="2716048" y="2320152"/>
                  <a:pt x="2724587" y="2316594"/>
                  <a:pt x="2733381" y="2316785"/>
                </a:cubicBezTo>
                <a:cubicBezTo>
                  <a:pt x="2746130" y="2317127"/>
                  <a:pt x="2755164" y="2321973"/>
                  <a:pt x="2760483" y="2331325"/>
                </a:cubicBezTo>
                <a:cubicBezTo>
                  <a:pt x="2765803" y="2340677"/>
                  <a:pt x="2768381" y="2352487"/>
                  <a:pt x="2768219" y="2366754"/>
                </a:cubicBezTo>
                <a:lnTo>
                  <a:pt x="2768219" y="2499866"/>
                </a:lnTo>
                <a:lnTo>
                  <a:pt x="2828785" y="2499866"/>
                </a:lnTo>
                <a:lnTo>
                  <a:pt x="2828785" y="2360200"/>
                </a:lnTo>
                <a:cubicBezTo>
                  <a:pt x="2828308" y="2328384"/>
                  <a:pt x="2821180" y="2304913"/>
                  <a:pt x="2807401" y="2289787"/>
                </a:cubicBezTo>
                <a:cubicBezTo>
                  <a:pt x="2793621" y="2274661"/>
                  <a:pt x="2776052" y="2267158"/>
                  <a:pt x="2754694" y="2267278"/>
                </a:cubicBezTo>
                <a:close/>
                <a:moveTo>
                  <a:pt x="2436336" y="2267278"/>
                </a:moveTo>
                <a:cubicBezTo>
                  <a:pt x="2411140" y="2267502"/>
                  <a:pt x="2389646" y="2272873"/>
                  <a:pt x="2371855" y="2283391"/>
                </a:cubicBezTo>
                <a:cubicBezTo>
                  <a:pt x="2354064" y="2293909"/>
                  <a:pt x="2340459" y="2308228"/>
                  <a:pt x="2331041" y="2326349"/>
                </a:cubicBezTo>
                <a:cubicBezTo>
                  <a:pt x="2321622" y="2344469"/>
                  <a:pt x="2316872" y="2365046"/>
                  <a:pt x="2316791" y="2388078"/>
                </a:cubicBezTo>
                <a:cubicBezTo>
                  <a:pt x="2317208" y="2424632"/>
                  <a:pt x="2327219" y="2453010"/>
                  <a:pt x="2346824" y="2473213"/>
                </a:cubicBezTo>
                <a:cubicBezTo>
                  <a:pt x="2366429" y="2493415"/>
                  <a:pt x="2393126" y="2503665"/>
                  <a:pt x="2426916" y="2503961"/>
                </a:cubicBezTo>
                <a:cubicBezTo>
                  <a:pt x="2439152" y="2503859"/>
                  <a:pt x="2450108" y="2502836"/>
                  <a:pt x="2459784" y="2500893"/>
                </a:cubicBezTo>
                <a:cubicBezTo>
                  <a:pt x="2469461" y="2498949"/>
                  <a:pt x="2476935" y="2496699"/>
                  <a:pt x="2482209" y="2494142"/>
                </a:cubicBezTo>
                <a:lnTo>
                  <a:pt x="2475655" y="2448717"/>
                </a:lnTo>
                <a:cubicBezTo>
                  <a:pt x="2470766" y="2450996"/>
                  <a:pt x="2465288" y="2452789"/>
                  <a:pt x="2459221" y="2454095"/>
                </a:cubicBezTo>
                <a:cubicBezTo>
                  <a:pt x="2453154" y="2455401"/>
                  <a:pt x="2446345" y="2456067"/>
                  <a:pt x="2438794" y="2456092"/>
                </a:cubicBezTo>
                <a:cubicBezTo>
                  <a:pt x="2421037" y="2455947"/>
                  <a:pt x="2406582" y="2449784"/>
                  <a:pt x="2395430" y="2437603"/>
                </a:cubicBezTo>
                <a:cubicBezTo>
                  <a:pt x="2384277" y="2425423"/>
                  <a:pt x="2378526" y="2408095"/>
                  <a:pt x="2378177" y="2385619"/>
                </a:cubicBezTo>
                <a:cubicBezTo>
                  <a:pt x="2378304" y="2365099"/>
                  <a:pt x="2383578" y="2348266"/>
                  <a:pt x="2393996" y="2335121"/>
                </a:cubicBezTo>
                <a:cubicBezTo>
                  <a:pt x="2404415" y="2321976"/>
                  <a:pt x="2419211" y="2315181"/>
                  <a:pt x="2438384" y="2314738"/>
                </a:cubicBezTo>
                <a:cubicBezTo>
                  <a:pt x="2446729" y="2314814"/>
                  <a:pt x="2453794" y="2315583"/>
                  <a:pt x="2459579" y="2317042"/>
                </a:cubicBezTo>
                <a:cubicBezTo>
                  <a:pt x="2465365" y="2318501"/>
                  <a:pt x="2470177" y="2320192"/>
                  <a:pt x="2474017" y="2322112"/>
                </a:cubicBezTo>
                <a:lnTo>
                  <a:pt x="2483847" y="2275879"/>
                </a:lnTo>
                <a:cubicBezTo>
                  <a:pt x="2478795" y="2273727"/>
                  <a:pt x="2472106" y="2271781"/>
                  <a:pt x="2463778" y="2270041"/>
                </a:cubicBezTo>
                <a:cubicBezTo>
                  <a:pt x="2455449" y="2268301"/>
                  <a:pt x="2446303" y="2267380"/>
                  <a:pt x="2436336" y="2267278"/>
                </a:cubicBezTo>
                <a:close/>
                <a:moveTo>
                  <a:pt x="2973661" y="2266869"/>
                </a:moveTo>
                <a:cubicBezTo>
                  <a:pt x="2951351" y="2267161"/>
                  <a:pt x="2932435" y="2272852"/>
                  <a:pt x="2916913" y="2283940"/>
                </a:cubicBezTo>
                <a:cubicBezTo>
                  <a:pt x="2901391" y="2295028"/>
                  <a:pt x="2889578" y="2309757"/>
                  <a:pt x="2881475" y="2328127"/>
                </a:cubicBezTo>
                <a:cubicBezTo>
                  <a:pt x="2873372" y="2346497"/>
                  <a:pt x="2869294" y="2366751"/>
                  <a:pt x="2869241" y="2388889"/>
                </a:cubicBezTo>
                <a:cubicBezTo>
                  <a:pt x="2869444" y="2424697"/>
                  <a:pt x="2879064" y="2452737"/>
                  <a:pt x="2898101" y="2473008"/>
                </a:cubicBezTo>
                <a:cubicBezTo>
                  <a:pt x="2917137" y="2493279"/>
                  <a:pt x="2944373" y="2503597"/>
                  <a:pt x="2979809" y="2503961"/>
                </a:cubicBezTo>
                <a:cubicBezTo>
                  <a:pt x="2994075" y="2503927"/>
                  <a:pt x="3007540" y="2502768"/>
                  <a:pt x="3020205" y="2500484"/>
                </a:cubicBezTo>
                <a:cubicBezTo>
                  <a:pt x="3032869" y="2498200"/>
                  <a:pt x="3043971" y="2494995"/>
                  <a:pt x="3053509" y="2490870"/>
                </a:cubicBezTo>
                <a:lnTo>
                  <a:pt x="3044916" y="2449121"/>
                </a:lnTo>
                <a:cubicBezTo>
                  <a:pt x="3037201" y="2451845"/>
                  <a:pt x="3028795" y="2454083"/>
                  <a:pt x="3019695" y="2455834"/>
                </a:cubicBezTo>
                <a:cubicBezTo>
                  <a:pt x="3010596" y="2457585"/>
                  <a:pt x="3000443" y="2458490"/>
                  <a:pt x="2989235" y="2458550"/>
                </a:cubicBezTo>
                <a:cubicBezTo>
                  <a:pt x="2972397" y="2458712"/>
                  <a:pt x="2958121" y="2454493"/>
                  <a:pt x="2946407" y="2445892"/>
                </a:cubicBezTo>
                <a:cubicBezTo>
                  <a:pt x="2934693" y="2437291"/>
                  <a:pt x="2928204" y="2423336"/>
                  <a:pt x="2926940" y="2404025"/>
                </a:cubicBezTo>
                <a:lnTo>
                  <a:pt x="3063330" y="2404025"/>
                </a:lnTo>
                <a:cubicBezTo>
                  <a:pt x="3063935" y="2400718"/>
                  <a:pt x="3064361" y="2397003"/>
                  <a:pt x="3064609" y="2392878"/>
                </a:cubicBezTo>
                <a:cubicBezTo>
                  <a:pt x="3064856" y="2388753"/>
                  <a:pt x="3064975" y="2384423"/>
                  <a:pt x="3064967" y="2379890"/>
                </a:cubicBezTo>
                <a:cubicBezTo>
                  <a:pt x="3064619" y="2342915"/>
                  <a:pt x="3056313" y="2314859"/>
                  <a:pt x="3040050" y="2295723"/>
                </a:cubicBezTo>
                <a:cubicBezTo>
                  <a:pt x="3023787" y="2276587"/>
                  <a:pt x="3001657" y="2266968"/>
                  <a:pt x="2973661" y="2266869"/>
                </a:cubicBezTo>
                <a:close/>
                <a:moveTo>
                  <a:pt x="1830661" y="2266869"/>
                </a:moveTo>
                <a:cubicBezTo>
                  <a:pt x="1808351" y="2267161"/>
                  <a:pt x="1789435" y="2272852"/>
                  <a:pt x="1773913" y="2283940"/>
                </a:cubicBezTo>
                <a:cubicBezTo>
                  <a:pt x="1758391" y="2295028"/>
                  <a:pt x="1746578" y="2309757"/>
                  <a:pt x="1738475" y="2328127"/>
                </a:cubicBezTo>
                <a:cubicBezTo>
                  <a:pt x="1730372" y="2346497"/>
                  <a:pt x="1726294" y="2366751"/>
                  <a:pt x="1726241" y="2388889"/>
                </a:cubicBezTo>
                <a:cubicBezTo>
                  <a:pt x="1726444" y="2424697"/>
                  <a:pt x="1736064" y="2452737"/>
                  <a:pt x="1755101" y="2473008"/>
                </a:cubicBezTo>
                <a:cubicBezTo>
                  <a:pt x="1774137" y="2493279"/>
                  <a:pt x="1801373" y="2503597"/>
                  <a:pt x="1836809" y="2503961"/>
                </a:cubicBezTo>
                <a:cubicBezTo>
                  <a:pt x="1851075" y="2503927"/>
                  <a:pt x="1864540" y="2502768"/>
                  <a:pt x="1877205" y="2500484"/>
                </a:cubicBezTo>
                <a:cubicBezTo>
                  <a:pt x="1889869" y="2498200"/>
                  <a:pt x="1900971" y="2494995"/>
                  <a:pt x="1910509" y="2490870"/>
                </a:cubicBezTo>
                <a:lnTo>
                  <a:pt x="1901916" y="2449121"/>
                </a:lnTo>
                <a:cubicBezTo>
                  <a:pt x="1894201" y="2451845"/>
                  <a:pt x="1885795" y="2454083"/>
                  <a:pt x="1876695" y="2455834"/>
                </a:cubicBezTo>
                <a:cubicBezTo>
                  <a:pt x="1867596" y="2457585"/>
                  <a:pt x="1857443" y="2458490"/>
                  <a:pt x="1846235" y="2458550"/>
                </a:cubicBezTo>
                <a:cubicBezTo>
                  <a:pt x="1829397" y="2458712"/>
                  <a:pt x="1815122" y="2454493"/>
                  <a:pt x="1803407" y="2445892"/>
                </a:cubicBezTo>
                <a:cubicBezTo>
                  <a:pt x="1791693" y="2437291"/>
                  <a:pt x="1785204" y="2423336"/>
                  <a:pt x="1783940" y="2404025"/>
                </a:cubicBezTo>
                <a:lnTo>
                  <a:pt x="1920330" y="2404025"/>
                </a:lnTo>
                <a:cubicBezTo>
                  <a:pt x="1920935" y="2400718"/>
                  <a:pt x="1921362" y="2397003"/>
                  <a:pt x="1921609" y="2392878"/>
                </a:cubicBezTo>
                <a:cubicBezTo>
                  <a:pt x="1921856" y="2388753"/>
                  <a:pt x="1921976" y="2384423"/>
                  <a:pt x="1921967" y="2379890"/>
                </a:cubicBezTo>
                <a:cubicBezTo>
                  <a:pt x="1921619" y="2342915"/>
                  <a:pt x="1913313" y="2314859"/>
                  <a:pt x="1897050" y="2295723"/>
                </a:cubicBezTo>
                <a:cubicBezTo>
                  <a:pt x="1880787" y="2276587"/>
                  <a:pt x="1858657" y="2266968"/>
                  <a:pt x="1830661" y="2266869"/>
                </a:cubicBezTo>
                <a:close/>
                <a:moveTo>
                  <a:pt x="1392549" y="2184954"/>
                </a:moveTo>
                <a:lnTo>
                  <a:pt x="1371254" y="2499866"/>
                </a:lnTo>
                <a:lnTo>
                  <a:pt x="1426538" y="2499866"/>
                </a:lnTo>
                <a:lnTo>
                  <a:pt x="1432680" y="2378631"/>
                </a:lnTo>
                <a:cubicBezTo>
                  <a:pt x="1433730" y="2358869"/>
                  <a:pt x="1434702" y="2338083"/>
                  <a:pt x="1435598" y="2316274"/>
                </a:cubicBezTo>
                <a:cubicBezTo>
                  <a:pt x="1436494" y="2294464"/>
                  <a:pt x="1437159" y="2273473"/>
                  <a:pt x="1437594" y="2253301"/>
                </a:cubicBezTo>
                <a:lnTo>
                  <a:pt x="1438823" y="2253301"/>
                </a:lnTo>
                <a:cubicBezTo>
                  <a:pt x="1442551" y="2272782"/>
                  <a:pt x="1446766" y="2292595"/>
                  <a:pt x="1451466" y="2312741"/>
                </a:cubicBezTo>
                <a:cubicBezTo>
                  <a:pt x="1456167" y="2332887"/>
                  <a:pt x="1461098" y="2351983"/>
                  <a:pt x="1466260" y="2370030"/>
                </a:cubicBezTo>
                <a:lnTo>
                  <a:pt x="1501068" y="2495360"/>
                </a:lnTo>
                <a:lnTo>
                  <a:pt x="1546932" y="2495360"/>
                </a:lnTo>
                <a:lnTo>
                  <a:pt x="1585426" y="2367982"/>
                </a:lnTo>
                <a:cubicBezTo>
                  <a:pt x="1590818" y="2350149"/>
                  <a:pt x="1596209" y="2331342"/>
                  <a:pt x="1601601" y="2311563"/>
                </a:cubicBezTo>
                <a:cubicBezTo>
                  <a:pt x="1606993" y="2291784"/>
                  <a:pt x="1611976" y="2272364"/>
                  <a:pt x="1616548" y="2253301"/>
                </a:cubicBezTo>
                <a:lnTo>
                  <a:pt x="1617777" y="2253301"/>
                </a:lnTo>
                <a:cubicBezTo>
                  <a:pt x="1617632" y="2269864"/>
                  <a:pt x="1617922" y="2289370"/>
                  <a:pt x="1618647" y="2311819"/>
                </a:cubicBezTo>
                <a:cubicBezTo>
                  <a:pt x="1619372" y="2334269"/>
                  <a:pt x="1620174" y="2356130"/>
                  <a:pt x="1621053" y="2377403"/>
                </a:cubicBezTo>
                <a:lnTo>
                  <a:pt x="1626786" y="2499866"/>
                </a:lnTo>
                <a:lnTo>
                  <a:pt x="1684528" y="2499866"/>
                </a:lnTo>
                <a:lnTo>
                  <a:pt x="1666508" y="2184954"/>
                </a:lnTo>
                <a:lnTo>
                  <a:pt x="1591978" y="2184954"/>
                </a:lnTo>
                <a:lnTo>
                  <a:pt x="1556351" y="2303270"/>
                </a:lnTo>
                <a:cubicBezTo>
                  <a:pt x="1551010" y="2322178"/>
                  <a:pt x="1546028" y="2340985"/>
                  <a:pt x="1541404" y="2359689"/>
                </a:cubicBezTo>
                <a:cubicBezTo>
                  <a:pt x="1536780" y="2378392"/>
                  <a:pt x="1532617" y="2396584"/>
                  <a:pt x="1528914" y="2414264"/>
                </a:cubicBezTo>
                <a:lnTo>
                  <a:pt x="1527685" y="2414264"/>
                </a:lnTo>
                <a:cubicBezTo>
                  <a:pt x="1524188" y="2396252"/>
                  <a:pt x="1520229" y="2378008"/>
                  <a:pt x="1515810" y="2359535"/>
                </a:cubicBezTo>
                <a:cubicBezTo>
                  <a:pt x="1511391" y="2341061"/>
                  <a:pt x="1506613" y="2322306"/>
                  <a:pt x="1501477" y="2303270"/>
                </a:cubicBezTo>
                <a:lnTo>
                  <a:pt x="1467488" y="2184954"/>
                </a:lnTo>
                <a:close/>
                <a:moveTo>
                  <a:pt x="2549452" y="2177172"/>
                </a:moveTo>
                <a:cubicBezTo>
                  <a:pt x="2539869" y="2177342"/>
                  <a:pt x="2532127" y="2180378"/>
                  <a:pt x="2526227" y="2186278"/>
                </a:cubicBezTo>
                <a:cubicBezTo>
                  <a:pt x="2520327" y="2192178"/>
                  <a:pt x="2517292" y="2199919"/>
                  <a:pt x="2517121" y="2209503"/>
                </a:cubicBezTo>
                <a:cubicBezTo>
                  <a:pt x="2517266" y="2218907"/>
                  <a:pt x="2520250" y="2226597"/>
                  <a:pt x="2526073" y="2232574"/>
                </a:cubicBezTo>
                <a:cubicBezTo>
                  <a:pt x="2531897" y="2238551"/>
                  <a:pt x="2539689" y="2241637"/>
                  <a:pt x="2549452" y="2241833"/>
                </a:cubicBezTo>
                <a:cubicBezTo>
                  <a:pt x="2559052" y="2241714"/>
                  <a:pt x="2566862" y="2238781"/>
                  <a:pt x="2572882" y="2233034"/>
                </a:cubicBezTo>
                <a:cubicBezTo>
                  <a:pt x="2578901" y="2227288"/>
                  <a:pt x="2582005" y="2219444"/>
                  <a:pt x="2582193" y="2209503"/>
                </a:cubicBezTo>
                <a:cubicBezTo>
                  <a:pt x="2582056" y="2199919"/>
                  <a:pt x="2579055" y="2192178"/>
                  <a:pt x="2573189" y="2186278"/>
                </a:cubicBezTo>
                <a:cubicBezTo>
                  <a:pt x="2567323" y="2180378"/>
                  <a:pt x="2559410" y="2177342"/>
                  <a:pt x="2549452" y="2177172"/>
                </a:cubicBezTo>
                <a:close/>
                <a:moveTo>
                  <a:pt x="2244652" y="2177172"/>
                </a:moveTo>
                <a:cubicBezTo>
                  <a:pt x="2235069" y="2177342"/>
                  <a:pt x="2227327" y="2180378"/>
                  <a:pt x="2221427" y="2186278"/>
                </a:cubicBezTo>
                <a:cubicBezTo>
                  <a:pt x="2215527" y="2192178"/>
                  <a:pt x="2212492" y="2199919"/>
                  <a:pt x="2212321" y="2209503"/>
                </a:cubicBezTo>
                <a:cubicBezTo>
                  <a:pt x="2212466" y="2218907"/>
                  <a:pt x="2215450" y="2226597"/>
                  <a:pt x="2221273" y="2232574"/>
                </a:cubicBezTo>
                <a:cubicBezTo>
                  <a:pt x="2227097" y="2238551"/>
                  <a:pt x="2234890" y="2241637"/>
                  <a:pt x="2244652" y="2241833"/>
                </a:cubicBezTo>
                <a:cubicBezTo>
                  <a:pt x="2254252" y="2241714"/>
                  <a:pt x="2262062" y="2238781"/>
                  <a:pt x="2268082" y="2233034"/>
                </a:cubicBezTo>
                <a:cubicBezTo>
                  <a:pt x="2274101" y="2227288"/>
                  <a:pt x="2277205" y="2219444"/>
                  <a:pt x="2277392" y="2209503"/>
                </a:cubicBezTo>
                <a:cubicBezTo>
                  <a:pt x="2277256" y="2199919"/>
                  <a:pt x="2274255" y="2192178"/>
                  <a:pt x="2268389" y="2186278"/>
                </a:cubicBezTo>
                <a:cubicBezTo>
                  <a:pt x="2262523" y="2180378"/>
                  <a:pt x="2254610" y="2177342"/>
                  <a:pt x="2244652" y="2177172"/>
                </a:cubicBezTo>
                <a:close/>
                <a:moveTo>
                  <a:pt x="2102698" y="2170618"/>
                </a:moveTo>
                <a:lnTo>
                  <a:pt x="2102698" y="2293872"/>
                </a:lnTo>
                <a:lnTo>
                  <a:pt x="2101879" y="2293872"/>
                </a:lnTo>
                <a:cubicBezTo>
                  <a:pt x="2097311" y="2285962"/>
                  <a:pt x="2090361" y="2279586"/>
                  <a:pt x="2081029" y="2274745"/>
                </a:cubicBezTo>
                <a:cubicBezTo>
                  <a:pt x="2071697" y="2269903"/>
                  <a:pt x="2060342" y="2267415"/>
                  <a:pt x="2046963" y="2267278"/>
                </a:cubicBezTo>
                <a:cubicBezTo>
                  <a:pt x="2030352" y="2267323"/>
                  <a:pt x="2015109" y="2271961"/>
                  <a:pt x="2001234" y="2281193"/>
                </a:cubicBezTo>
                <a:cubicBezTo>
                  <a:pt x="1987359" y="2290424"/>
                  <a:pt x="1976215" y="2303980"/>
                  <a:pt x="1967802" y="2321860"/>
                </a:cubicBezTo>
                <a:cubicBezTo>
                  <a:pt x="1959389" y="2339741"/>
                  <a:pt x="1955069" y="2361677"/>
                  <a:pt x="1954841" y="2387668"/>
                </a:cubicBezTo>
                <a:cubicBezTo>
                  <a:pt x="1955301" y="2422824"/>
                  <a:pt x="1963590" y="2450930"/>
                  <a:pt x="1979707" y="2471985"/>
                </a:cubicBezTo>
                <a:cubicBezTo>
                  <a:pt x="1995825" y="2493041"/>
                  <a:pt x="2017014" y="2503836"/>
                  <a:pt x="2043275" y="2504371"/>
                </a:cubicBezTo>
                <a:cubicBezTo>
                  <a:pt x="2057405" y="2504243"/>
                  <a:pt x="2070126" y="2500919"/>
                  <a:pt x="2081438" y="2494398"/>
                </a:cubicBezTo>
                <a:cubicBezTo>
                  <a:pt x="2092750" y="2487877"/>
                  <a:pt x="2101474" y="2478927"/>
                  <a:pt x="2107609" y="2467548"/>
                </a:cubicBezTo>
                <a:lnTo>
                  <a:pt x="2108836" y="2467548"/>
                </a:lnTo>
                <a:lnTo>
                  <a:pt x="2111701" y="2499866"/>
                </a:lnTo>
                <a:lnTo>
                  <a:pt x="2164902" y="2499866"/>
                </a:lnTo>
                <a:cubicBezTo>
                  <a:pt x="2164476" y="2491239"/>
                  <a:pt x="2164100" y="2481153"/>
                  <a:pt x="2163776" y="2469608"/>
                </a:cubicBezTo>
                <a:cubicBezTo>
                  <a:pt x="2163452" y="2458063"/>
                  <a:pt x="2163281" y="2446442"/>
                  <a:pt x="2163264" y="2434743"/>
                </a:cubicBezTo>
                <a:lnTo>
                  <a:pt x="2163264" y="2170618"/>
                </a:lnTo>
                <a:close/>
                <a:moveTo>
                  <a:pt x="2364283" y="1903096"/>
                </a:moveTo>
                <a:lnTo>
                  <a:pt x="2364283" y="1935885"/>
                </a:lnTo>
                <a:cubicBezTo>
                  <a:pt x="2364078" y="1945532"/>
                  <a:pt x="2361846" y="1953243"/>
                  <a:pt x="2357588" y="1959020"/>
                </a:cubicBezTo>
                <a:cubicBezTo>
                  <a:pt x="2353330" y="1964796"/>
                  <a:pt x="2348275" y="1968955"/>
                  <a:pt x="2342422" y="1971498"/>
                </a:cubicBezTo>
                <a:cubicBezTo>
                  <a:pt x="2336570" y="1974040"/>
                  <a:pt x="2331150" y="1975285"/>
                  <a:pt x="2326163" y="1975232"/>
                </a:cubicBezTo>
                <a:cubicBezTo>
                  <a:pt x="2318333" y="1975292"/>
                  <a:pt x="2311655" y="1972816"/>
                  <a:pt x="2306130" y="1967803"/>
                </a:cubicBezTo>
                <a:cubicBezTo>
                  <a:pt x="2300605" y="1962791"/>
                  <a:pt x="2297719" y="1954884"/>
                  <a:pt x="2297471" y="1944082"/>
                </a:cubicBezTo>
                <a:cubicBezTo>
                  <a:pt x="2297689" y="1933125"/>
                  <a:pt x="2301033" y="1924664"/>
                  <a:pt x="2307506" y="1918701"/>
                </a:cubicBezTo>
                <a:cubicBezTo>
                  <a:pt x="2313978" y="1912738"/>
                  <a:pt x="2322272" y="1908619"/>
                  <a:pt x="2332388" y="1906344"/>
                </a:cubicBezTo>
                <a:cubicBezTo>
                  <a:pt x="2342503" y="1904070"/>
                  <a:pt x="2353135" y="1902987"/>
                  <a:pt x="2364283" y="1903096"/>
                </a:cubicBezTo>
                <a:close/>
                <a:moveTo>
                  <a:pt x="3166617" y="1828963"/>
                </a:moveTo>
                <a:cubicBezTo>
                  <a:pt x="3177170" y="1829057"/>
                  <a:pt x="3186084" y="1833069"/>
                  <a:pt x="3193358" y="1840999"/>
                </a:cubicBezTo>
                <a:cubicBezTo>
                  <a:pt x="3200633" y="1848929"/>
                  <a:pt x="3204423" y="1860214"/>
                  <a:pt x="3204731" y="1874853"/>
                </a:cubicBezTo>
                <a:lnTo>
                  <a:pt x="3204731" y="1919012"/>
                </a:lnTo>
                <a:cubicBezTo>
                  <a:pt x="3204513" y="1931748"/>
                  <a:pt x="3202216" y="1941580"/>
                  <a:pt x="3197840" y="1948508"/>
                </a:cubicBezTo>
                <a:cubicBezTo>
                  <a:pt x="3193463" y="1955436"/>
                  <a:pt x="3188313" y="1960220"/>
                  <a:pt x="3182388" y="1962860"/>
                </a:cubicBezTo>
                <a:cubicBezTo>
                  <a:pt x="3176463" y="1965501"/>
                  <a:pt x="3171070" y="1966758"/>
                  <a:pt x="3166207" y="1966631"/>
                </a:cubicBezTo>
                <a:cubicBezTo>
                  <a:pt x="3151761" y="1966332"/>
                  <a:pt x="3140593" y="1960157"/>
                  <a:pt x="3132704" y="1948107"/>
                </a:cubicBezTo>
                <a:cubicBezTo>
                  <a:pt x="3124815" y="1936057"/>
                  <a:pt x="3120819" y="1919927"/>
                  <a:pt x="3120717" y="1899719"/>
                </a:cubicBezTo>
                <a:cubicBezTo>
                  <a:pt x="3120913" y="1878004"/>
                  <a:pt x="3125131" y="1860850"/>
                  <a:pt x="3133370" y="1848255"/>
                </a:cubicBezTo>
                <a:cubicBezTo>
                  <a:pt x="3141609" y="1835661"/>
                  <a:pt x="3152691" y="1829230"/>
                  <a:pt x="3166617" y="1828963"/>
                </a:cubicBezTo>
                <a:close/>
                <a:moveTo>
                  <a:pt x="2710079" y="1786008"/>
                </a:moveTo>
                <a:lnTo>
                  <a:pt x="2710079" y="2014091"/>
                </a:lnTo>
                <a:lnTo>
                  <a:pt x="2770645" y="2014091"/>
                </a:lnTo>
                <a:lnTo>
                  <a:pt x="2770645" y="1786008"/>
                </a:lnTo>
                <a:close/>
                <a:moveTo>
                  <a:pt x="1452779" y="1786008"/>
                </a:moveTo>
                <a:lnTo>
                  <a:pt x="1452779" y="2014091"/>
                </a:lnTo>
                <a:lnTo>
                  <a:pt x="1513345" y="2014091"/>
                </a:lnTo>
                <a:lnTo>
                  <a:pt x="1513345" y="1786008"/>
                </a:lnTo>
                <a:close/>
                <a:moveTo>
                  <a:pt x="3153913" y="1781503"/>
                </a:moveTo>
                <a:cubicBezTo>
                  <a:pt x="3136889" y="1781588"/>
                  <a:pt x="3121286" y="1786373"/>
                  <a:pt x="3107105" y="1795857"/>
                </a:cubicBezTo>
                <a:cubicBezTo>
                  <a:pt x="3092924" y="1805341"/>
                  <a:pt x="3081543" y="1819013"/>
                  <a:pt x="3072960" y="1836874"/>
                </a:cubicBezTo>
                <a:cubicBezTo>
                  <a:pt x="3064377" y="1854734"/>
                  <a:pt x="3059971" y="1876271"/>
                  <a:pt x="3059741" y="1901485"/>
                </a:cubicBezTo>
                <a:cubicBezTo>
                  <a:pt x="3059827" y="1922461"/>
                  <a:pt x="3063430" y="1941277"/>
                  <a:pt x="3070549" y="1957933"/>
                </a:cubicBezTo>
                <a:cubicBezTo>
                  <a:pt x="3077669" y="1974590"/>
                  <a:pt x="3087792" y="1987786"/>
                  <a:pt x="3100919" y="1997523"/>
                </a:cubicBezTo>
                <a:cubicBezTo>
                  <a:pt x="3114045" y="2007259"/>
                  <a:pt x="3129661" y="2012236"/>
                  <a:pt x="3147765" y="2012452"/>
                </a:cubicBezTo>
                <a:cubicBezTo>
                  <a:pt x="3160359" y="2012367"/>
                  <a:pt x="3171544" y="2009776"/>
                  <a:pt x="3181320" y="2004679"/>
                </a:cubicBezTo>
                <a:cubicBezTo>
                  <a:pt x="3191096" y="1999582"/>
                  <a:pt x="3198899" y="1992491"/>
                  <a:pt x="3204731" y="1983405"/>
                </a:cubicBezTo>
                <a:lnTo>
                  <a:pt x="3205549" y="1983405"/>
                </a:lnTo>
                <a:lnTo>
                  <a:pt x="3205549" y="2000179"/>
                </a:lnTo>
                <a:cubicBezTo>
                  <a:pt x="3205319" y="2021990"/>
                  <a:pt x="3200145" y="2037989"/>
                  <a:pt x="3190028" y="2048176"/>
                </a:cubicBezTo>
                <a:cubicBezTo>
                  <a:pt x="3179911" y="2058363"/>
                  <a:pt x="3166233" y="2063401"/>
                  <a:pt x="3148995" y="2063291"/>
                </a:cubicBezTo>
                <a:cubicBezTo>
                  <a:pt x="3136803" y="2063137"/>
                  <a:pt x="3125640" y="2061600"/>
                  <a:pt x="3115506" y="2058678"/>
                </a:cubicBezTo>
                <a:cubicBezTo>
                  <a:pt x="3105373" y="2055757"/>
                  <a:pt x="3096879" y="2052375"/>
                  <a:pt x="3090025" y="2048531"/>
                </a:cubicBezTo>
                <a:lnTo>
                  <a:pt x="3078157" y="2094794"/>
                </a:lnTo>
                <a:cubicBezTo>
                  <a:pt x="3087372" y="2099916"/>
                  <a:pt x="3098305" y="2103786"/>
                  <a:pt x="3110953" y="2106403"/>
                </a:cubicBezTo>
                <a:cubicBezTo>
                  <a:pt x="3123602" y="2109020"/>
                  <a:pt x="3136693" y="2110332"/>
                  <a:pt x="3150224" y="2110341"/>
                </a:cubicBezTo>
                <a:cubicBezTo>
                  <a:pt x="3177702" y="2110026"/>
                  <a:pt x="3199302" y="2105485"/>
                  <a:pt x="3215025" y="2096719"/>
                </a:cubicBezTo>
                <a:cubicBezTo>
                  <a:pt x="3230747" y="2087952"/>
                  <a:pt x="3242198" y="2076847"/>
                  <a:pt x="3249379" y="2063403"/>
                </a:cubicBezTo>
                <a:cubicBezTo>
                  <a:pt x="3256559" y="2049959"/>
                  <a:pt x="3261073" y="2036065"/>
                  <a:pt x="3262923" y="2021720"/>
                </a:cubicBezTo>
                <a:cubicBezTo>
                  <a:pt x="3264773" y="2007375"/>
                  <a:pt x="3265565" y="1994467"/>
                  <a:pt x="3265297" y="1982996"/>
                </a:cubicBezTo>
                <a:lnTo>
                  <a:pt x="3265297" y="1854366"/>
                </a:lnTo>
                <a:cubicBezTo>
                  <a:pt x="3265305" y="1838622"/>
                  <a:pt x="3265493" y="1825303"/>
                  <a:pt x="3265860" y="1814411"/>
                </a:cubicBezTo>
                <a:cubicBezTo>
                  <a:pt x="3266227" y="1803519"/>
                  <a:pt x="3266722" y="1794052"/>
                  <a:pt x="3267345" y="1786008"/>
                </a:cubicBezTo>
                <a:lnTo>
                  <a:pt x="3214553" y="1786008"/>
                </a:lnTo>
                <a:lnTo>
                  <a:pt x="3212097" y="1813416"/>
                </a:lnTo>
                <a:lnTo>
                  <a:pt x="3211279" y="1813416"/>
                </a:lnTo>
                <a:cubicBezTo>
                  <a:pt x="3206203" y="1804210"/>
                  <a:pt x="3198949" y="1796641"/>
                  <a:pt x="3189515" y="1790709"/>
                </a:cubicBezTo>
                <a:cubicBezTo>
                  <a:pt x="3180081" y="1784776"/>
                  <a:pt x="3168214" y="1781708"/>
                  <a:pt x="3153913" y="1781503"/>
                </a:cubicBezTo>
                <a:close/>
                <a:moveTo>
                  <a:pt x="2945194" y="1781503"/>
                </a:moveTo>
                <a:cubicBezTo>
                  <a:pt x="2928561" y="1781742"/>
                  <a:pt x="2914694" y="1785468"/>
                  <a:pt x="2903594" y="1792679"/>
                </a:cubicBezTo>
                <a:cubicBezTo>
                  <a:pt x="2892495" y="1799890"/>
                  <a:pt x="2884369" y="1807922"/>
                  <a:pt x="2879215" y="1816775"/>
                </a:cubicBezTo>
                <a:lnTo>
                  <a:pt x="2877988" y="1816775"/>
                </a:lnTo>
                <a:lnTo>
                  <a:pt x="2875123" y="1786008"/>
                </a:lnTo>
                <a:lnTo>
                  <a:pt x="2822740" y="1786008"/>
                </a:lnTo>
                <a:cubicBezTo>
                  <a:pt x="2823167" y="1795991"/>
                  <a:pt x="2823542" y="1806588"/>
                  <a:pt x="2823867" y="1817801"/>
                </a:cubicBezTo>
                <a:cubicBezTo>
                  <a:pt x="2824191" y="1829014"/>
                  <a:pt x="2824361" y="1841252"/>
                  <a:pt x="2824379" y="1854515"/>
                </a:cubicBezTo>
                <a:lnTo>
                  <a:pt x="2824379" y="2014091"/>
                </a:lnTo>
                <a:lnTo>
                  <a:pt x="2884945" y="2014091"/>
                </a:lnTo>
                <a:lnTo>
                  <a:pt x="2884945" y="1878308"/>
                </a:lnTo>
                <a:cubicBezTo>
                  <a:pt x="2885542" y="1861200"/>
                  <a:pt x="2889982" y="1848992"/>
                  <a:pt x="2898265" y="1841684"/>
                </a:cubicBezTo>
                <a:cubicBezTo>
                  <a:pt x="2906547" y="1834377"/>
                  <a:pt x="2915087" y="1830819"/>
                  <a:pt x="2923881" y="1831011"/>
                </a:cubicBezTo>
                <a:cubicBezTo>
                  <a:pt x="2936630" y="1831352"/>
                  <a:pt x="2945664" y="1836198"/>
                  <a:pt x="2950983" y="1845550"/>
                </a:cubicBezTo>
                <a:cubicBezTo>
                  <a:pt x="2956303" y="1854903"/>
                  <a:pt x="2958881" y="1866712"/>
                  <a:pt x="2958719" y="1880979"/>
                </a:cubicBezTo>
                <a:lnTo>
                  <a:pt x="2958719" y="2014091"/>
                </a:lnTo>
                <a:lnTo>
                  <a:pt x="3019285" y="2014091"/>
                </a:lnTo>
                <a:lnTo>
                  <a:pt x="3019285" y="1874425"/>
                </a:lnTo>
                <a:cubicBezTo>
                  <a:pt x="3018808" y="1842610"/>
                  <a:pt x="3011680" y="1819138"/>
                  <a:pt x="2997901" y="1804012"/>
                </a:cubicBezTo>
                <a:cubicBezTo>
                  <a:pt x="2984121" y="1788886"/>
                  <a:pt x="2966552" y="1781383"/>
                  <a:pt x="2945194" y="1781503"/>
                </a:cubicBezTo>
                <a:close/>
                <a:moveTo>
                  <a:pt x="2333131" y="1781503"/>
                </a:moveTo>
                <a:cubicBezTo>
                  <a:pt x="2315183" y="1781742"/>
                  <a:pt x="2299445" y="1783821"/>
                  <a:pt x="2285918" y="1787742"/>
                </a:cubicBezTo>
                <a:cubicBezTo>
                  <a:pt x="2272391" y="1791662"/>
                  <a:pt x="2261783" y="1795992"/>
                  <a:pt x="2254094" y="1800730"/>
                </a:cubicBezTo>
                <a:lnTo>
                  <a:pt x="2265552" y="1840041"/>
                </a:lnTo>
                <a:cubicBezTo>
                  <a:pt x="2273028" y="1835445"/>
                  <a:pt x="2281607" y="1831720"/>
                  <a:pt x="2291289" y="1828866"/>
                </a:cubicBezTo>
                <a:cubicBezTo>
                  <a:pt x="2300970" y="1826012"/>
                  <a:pt x="2311092" y="1824543"/>
                  <a:pt x="2321655" y="1824457"/>
                </a:cubicBezTo>
                <a:cubicBezTo>
                  <a:pt x="2337888" y="1824705"/>
                  <a:pt x="2348869" y="1828516"/>
                  <a:pt x="2354599" y="1835889"/>
                </a:cubicBezTo>
                <a:cubicBezTo>
                  <a:pt x="2360329" y="1843262"/>
                  <a:pt x="2363010" y="1852712"/>
                  <a:pt x="2362643" y="1864237"/>
                </a:cubicBezTo>
                <a:cubicBezTo>
                  <a:pt x="2325720" y="1864159"/>
                  <a:pt x="2295901" y="1871167"/>
                  <a:pt x="2273187" y="1885259"/>
                </a:cubicBezTo>
                <a:cubicBezTo>
                  <a:pt x="2250473" y="1899352"/>
                  <a:pt x="2238788" y="1920998"/>
                  <a:pt x="2238134" y="1950197"/>
                </a:cubicBezTo>
                <a:cubicBezTo>
                  <a:pt x="2238347" y="1969190"/>
                  <a:pt x="2244469" y="1985202"/>
                  <a:pt x="2256500" y="1998233"/>
                </a:cubicBezTo>
                <a:cubicBezTo>
                  <a:pt x="2268531" y="2011265"/>
                  <a:pt x="2285194" y="2018052"/>
                  <a:pt x="2306489" y="2018596"/>
                </a:cubicBezTo>
                <a:cubicBezTo>
                  <a:pt x="2319315" y="2018545"/>
                  <a:pt x="2330962" y="2016090"/>
                  <a:pt x="2341431" y="2011232"/>
                </a:cubicBezTo>
                <a:cubicBezTo>
                  <a:pt x="2351900" y="2006374"/>
                  <a:pt x="2360472" y="1999420"/>
                  <a:pt x="2367147" y="1990368"/>
                </a:cubicBezTo>
                <a:lnTo>
                  <a:pt x="2368375" y="1990368"/>
                </a:lnTo>
                <a:lnTo>
                  <a:pt x="2372058" y="2014091"/>
                </a:lnTo>
                <a:lnTo>
                  <a:pt x="2426487" y="2014091"/>
                </a:lnTo>
                <a:cubicBezTo>
                  <a:pt x="2425275" y="2007000"/>
                  <a:pt x="2424422" y="1998757"/>
                  <a:pt x="2423927" y="1989362"/>
                </a:cubicBezTo>
                <a:cubicBezTo>
                  <a:pt x="2423433" y="1979968"/>
                  <a:pt x="2423193" y="1970189"/>
                  <a:pt x="2423211" y="1960027"/>
                </a:cubicBezTo>
                <a:lnTo>
                  <a:pt x="2423211" y="1876508"/>
                </a:lnTo>
                <a:cubicBezTo>
                  <a:pt x="2423411" y="1859595"/>
                  <a:pt x="2420874" y="1843977"/>
                  <a:pt x="2415600" y="1829655"/>
                </a:cubicBezTo>
                <a:cubicBezTo>
                  <a:pt x="2410327" y="1815333"/>
                  <a:pt x="2401117" y="1803789"/>
                  <a:pt x="2387972" y="1795023"/>
                </a:cubicBezTo>
                <a:cubicBezTo>
                  <a:pt x="2374827" y="1786257"/>
                  <a:pt x="2356547" y="1781750"/>
                  <a:pt x="2333131" y="1781503"/>
                </a:cubicBezTo>
                <a:close/>
                <a:moveTo>
                  <a:pt x="1685849" y="1781503"/>
                </a:moveTo>
                <a:cubicBezTo>
                  <a:pt x="1668932" y="1781946"/>
                  <a:pt x="1655219" y="1785765"/>
                  <a:pt x="1644708" y="1792959"/>
                </a:cubicBezTo>
                <a:cubicBezTo>
                  <a:pt x="1634197" y="1800153"/>
                  <a:pt x="1626327" y="1808064"/>
                  <a:pt x="1621096" y="1816690"/>
                </a:cubicBezTo>
                <a:lnTo>
                  <a:pt x="1619869" y="1816690"/>
                </a:lnTo>
                <a:lnTo>
                  <a:pt x="1617004" y="1786008"/>
                </a:lnTo>
                <a:lnTo>
                  <a:pt x="1565440" y="1786008"/>
                </a:lnTo>
                <a:cubicBezTo>
                  <a:pt x="1565867" y="1795991"/>
                  <a:pt x="1566242" y="1806588"/>
                  <a:pt x="1566567" y="1817801"/>
                </a:cubicBezTo>
                <a:cubicBezTo>
                  <a:pt x="1566891" y="1829014"/>
                  <a:pt x="1567061" y="1841252"/>
                  <a:pt x="1567079" y="1854515"/>
                </a:cubicBezTo>
                <a:lnTo>
                  <a:pt x="1567079" y="2014091"/>
                </a:lnTo>
                <a:lnTo>
                  <a:pt x="1626416" y="2014091"/>
                </a:lnTo>
                <a:lnTo>
                  <a:pt x="1626416" y="1876667"/>
                </a:lnTo>
                <a:cubicBezTo>
                  <a:pt x="1626885" y="1861403"/>
                  <a:pt x="1630865" y="1849913"/>
                  <a:pt x="1638354" y="1842196"/>
                </a:cubicBezTo>
                <a:cubicBezTo>
                  <a:pt x="1645842" y="1834479"/>
                  <a:pt x="1654023" y="1830614"/>
                  <a:pt x="1662895" y="1830601"/>
                </a:cubicBezTo>
                <a:cubicBezTo>
                  <a:pt x="1674645" y="1830942"/>
                  <a:pt x="1683014" y="1835687"/>
                  <a:pt x="1688000" y="1844834"/>
                </a:cubicBezTo>
                <a:cubicBezTo>
                  <a:pt x="1692987" y="1853981"/>
                  <a:pt x="1695412" y="1865483"/>
                  <a:pt x="1695276" y="1879340"/>
                </a:cubicBezTo>
                <a:lnTo>
                  <a:pt x="1695276" y="2014091"/>
                </a:lnTo>
                <a:lnTo>
                  <a:pt x="1754613" y="2014091"/>
                </a:lnTo>
                <a:lnTo>
                  <a:pt x="1754613" y="1875654"/>
                </a:lnTo>
                <a:cubicBezTo>
                  <a:pt x="1755048" y="1859800"/>
                  <a:pt x="1758891" y="1848298"/>
                  <a:pt x="1766141" y="1841148"/>
                </a:cubicBezTo>
                <a:cubicBezTo>
                  <a:pt x="1773391" y="1833997"/>
                  <a:pt x="1781435" y="1830481"/>
                  <a:pt x="1790272" y="1830601"/>
                </a:cubicBezTo>
                <a:cubicBezTo>
                  <a:pt x="1802236" y="1830823"/>
                  <a:pt x="1810792" y="1835806"/>
                  <a:pt x="1815941" y="1845550"/>
                </a:cubicBezTo>
                <a:cubicBezTo>
                  <a:pt x="1821090" y="1855295"/>
                  <a:pt x="1823601" y="1868470"/>
                  <a:pt x="1823473" y="1885075"/>
                </a:cubicBezTo>
                <a:lnTo>
                  <a:pt x="1823473" y="2014091"/>
                </a:lnTo>
                <a:lnTo>
                  <a:pt x="1882810" y="2014091"/>
                </a:lnTo>
                <a:lnTo>
                  <a:pt x="1882810" y="1875654"/>
                </a:lnTo>
                <a:cubicBezTo>
                  <a:pt x="1882358" y="1842891"/>
                  <a:pt x="1875588" y="1818960"/>
                  <a:pt x="1862500" y="1803859"/>
                </a:cubicBezTo>
                <a:cubicBezTo>
                  <a:pt x="1849412" y="1788758"/>
                  <a:pt x="1832714" y="1781306"/>
                  <a:pt x="1812406" y="1781503"/>
                </a:cubicBezTo>
                <a:cubicBezTo>
                  <a:pt x="1799648" y="1781350"/>
                  <a:pt x="1787557" y="1784214"/>
                  <a:pt x="1776134" y="1790095"/>
                </a:cubicBezTo>
                <a:cubicBezTo>
                  <a:pt x="1764710" y="1795977"/>
                  <a:pt x="1754263" y="1805796"/>
                  <a:pt x="1744792" y="1819554"/>
                </a:cubicBezTo>
                <a:lnTo>
                  <a:pt x="1743973" y="1819554"/>
                </a:lnTo>
                <a:cubicBezTo>
                  <a:pt x="1739353" y="1807765"/>
                  <a:pt x="1732020" y="1798508"/>
                  <a:pt x="1721976" y="1791783"/>
                </a:cubicBezTo>
                <a:cubicBezTo>
                  <a:pt x="1711931" y="1785058"/>
                  <a:pt x="1699889" y="1781631"/>
                  <a:pt x="1685849" y="1781503"/>
                </a:cubicBezTo>
                <a:close/>
                <a:moveTo>
                  <a:pt x="2002161" y="1699179"/>
                </a:moveTo>
                <a:lnTo>
                  <a:pt x="2002161" y="1751553"/>
                </a:lnTo>
                <a:lnTo>
                  <a:pt x="2079571" y="1751553"/>
                </a:lnTo>
                <a:lnTo>
                  <a:pt x="2079571" y="2014091"/>
                </a:lnTo>
                <a:lnTo>
                  <a:pt x="2140137" y="2014091"/>
                </a:lnTo>
                <a:lnTo>
                  <a:pt x="2140137" y="1751553"/>
                </a:lnTo>
                <a:lnTo>
                  <a:pt x="2217956" y="1751553"/>
                </a:lnTo>
                <a:lnTo>
                  <a:pt x="2217956" y="1699179"/>
                </a:lnTo>
                <a:close/>
                <a:moveTo>
                  <a:pt x="1170305" y="1699179"/>
                </a:moveTo>
                <a:lnTo>
                  <a:pt x="1170305" y="2014091"/>
                </a:lnTo>
                <a:lnTo>
                  <a:pt x="1230871" y="2014091"/>
                </a:lnTo>
                <a:lnTo>
                  <a:pt x="1230871" y="1878521"/>
                </a:lnTo>
                <a:lnTo>
                  <a:pt x="1338231" y="1878521"/>
                </a:lnTo>
                <a:lnTo>
                  <a:pt x="1338231" y="2014091"/>
                </a:lnTo>
                <a:lnTo>
                  <a:pt x="1398797" y="2014091"/>
                </a:lnTo>
                <a:lnTo>
                  <a:pt x="1398797" y="1699179"/>
                </a:lnTo>
                <a:lnTo>
                  <a:pt x="1338231" y="1699179"/>
                </a:lnTo>
                <a:lnTo>
                  <a:pt x="1338231" y="1824918"/>
                </a:lnTo>
                <a:lnTo>
                  <a:pt x="1230871" y="1824918"/>
                </a:lnTo>
                <a:lnTo>
                  <a:pt x="1230871" y="1699179"/>
                </a:lnTo>
                <a:close/>
                <a:moveTo>
                  <a:pt x="2739952" y="1691397"/>
                </a:moveTo>
                <a:cubicBezTo>
                  <a:pt x="2730369" y="1691567"/>
                  <a:pt x="2722627" y="1694603"/>
                  <a:pt x="2716727" y="1700503"/>
                </a:cubicBezTo>
                <a:cubicBezTo>
                  <a:pt x="2710827" y="1706403"/>
                  <a:pt x="2707792" y="1714144"/>
                  <a:pt x="2707621" y="1723728"/>
                </a:cubicBezTo>
                <a:cubicBezTo>
                  <a:pt x="2707766" y="1733132"/>
                  <a:pt x="2710750" y="1740822"/>
                  <a:pt x="2716573" y="1746799"/>
                </a:cubicBezTo>
                <a:cubicBezTo>
                  <a:pt x="2722397" y="1752776"/>
                  <a:pt x="2730189" y="1755862"/>
                  <a:pt x="2739952" y="1756058"/>
                </a:cubicBezTo>
                <a:cubicBezTo>
                  <a:pt x="2749552" y="1755939"/>
                  <a:pt x="2757362" y="1753006"/>
                  <a:pt x="2763382" y="1747260"/>
                </a:cubicBezTo>
                <a:cubicBezTo>
                  <a:pt x="2769401" y="1741513"/>
                  <a:pt x="2772505" y="1733669"/>
                  <a:pt x="2772693" y="1723728"/>
                </a:cubicBezTo>
                <a:cubicBezTo>
                  <a:pt x="2772556" y="1714144"/>
                  <a:pt x="2769555" y="1706403"/>
                  <a:pt x="2763689" y="1700503"/>
                </a:cubicBezTo>
                <a:cubicBezTo>
                  <a:pt x="2757823" y="1694603"/>
                  <a:pt x="2749910" y="1691567"/>
                  <a:pt x="2739952" y="1691397"/>
                </a:cubicBezTo>
                <a:close/>
                <a:moveTo>
                  <a:pt x="1482652" y="1691397"/>
                </a:moveTo>
                <a:cubicBezTo>
                  <a:pt x="1473069" y="1691567"/>
                  <a:pt x="1465327" y="1694603"/>
                  <a:pt x="1459427" y="1700503"/>
                </a:cubicBezTo>
                <a:cubicBezTo>
                  <a:pt x="1453527" y="1706403"/>
                  <a:pt x="1450492" y="1714144"/>
                  <a:pt x="1450321" y="1723728"/>
                </a:cubicBezTo>
                <a:cubicBezTo>
                  <a:pt x="1450466" y="1733132"/>
                  <a:pt x="1453450" y="1740822"/>
                  <a:pt x="1459274" y="1746799"/>
                </a:cubicBezTo>
                <a:cubicBezTo>
                  <a:pt x="1465097" y="1752776"/>
                  <a:pt x="1472890" y="1755862"/>
                  <a:pt x="1482652" y="1756058"/>
                </a:cubicBezTo>
                <a:cubicBezTo>
                  <a:pt x="1492252" y="1755939"/>
                  <a:pt x="1500062" y="1753006"/>
                  <a:pt x="1506082" y="1747260"/>
                </a:cubicBezTo>
                <a:cubicBezTo>
                  <a:pt x="1512101" y="1741513"/>
                  <a:pt x="1515205" y="1733669"/>
                  <a:pt x="1515393" y="1723728"/>
                </a:cubicBezTo>
                <a:cubicBezTo>
                  <a:pt x="1515256" y="1714144"/>
                  <a:pt x="1512255" y="1706403"/>
                  <a:pt x="1506389" y="1700503"/>
                </a:cubicBezTo>
                <a:cubicBezTo>
                  <a:pt x="1500523" y="1694603"/>
                  <a:pt x="1492611" y="1691567"/>
                  <a:pt x="1482652" y="1691397"/>
                </a:cubicBezTo>
                <a:close/>
                <a:moveTo>
                  <a:pt x="2481479" y="1684843"/>
                </a:moveTo>
                <a:lnTo>
                  <a:pt x="2481479" y="2014091"/>
                </a:lnTo>
                <a:lnTo>
                  <a:pt x="2542045" y="2014091"/>
                </a:lnTo>
                <a:lnTo>
                  <a:pt x="2542045" y="1938337"/>
                </a:lnTo>
                <a:lnTo>
                  <a:pt x="2558018" y="1916634"/>
                </a:lnTo>
                <a:lnTo>
                  <a:pt x="2611263" y="2014091"/>
                </a:lnTo>
                <a:lnTo>
                  <a:pt x="2683348" y="2014091"/>
                </a:lnTo>
                <a:lnTo>
                  <a:pt x="2599795" y="1879781"/>
                </a:lnTo>
                <a:lnTo>
                  <a:pt x="2674337" y="1786008"/>
                </a:lnTo>
                <a:lnTo>
                  <a:pt x="2603890" y="1786008"/>
                </a:lnTo>
                <a:lnTo>
                  <a:pt x="2558427" y="1857259"/>
                </a:lnTo>
                <a:cubicBezTo>
                  <a:pt x="2553171" y="1865858"/>
                  <a:pt x="2548120" y="1875276"/>
                  <a:pt x="2543273" y="1885513"/>
                </a:cubicBezTo>
                <a:lnTo>
                  <a:pt x="2542045" y="1885513"/>
                </a:lnTo>
                <a:lnTo>
                  <a:pt x="2542045" y="1684843"/>
                </a:lnTo>
                <a:close/>
                <a:moveTo>
                  <a:pt x="3021176" y="1343597"/>
                </a:moveTo>
                <a:cubicBezTo>
                  <a:pt x="3036731" y="1344050"/>
                  <a:pt x="3048343" y="1350725"/>
                  <a:pt x="3056010" y="1363622"/>
                </a:cubicBezTo>
                <a:cubicBezTo>
                  <a:pt x="3063677" y="1376520"/>
                  <a:pt x="3067502" y="1392926"/>
                  <a:pt x="3067485" y="1412840"/>
                </a:cubicBezTo>
                <a:cubicBezTo>
                  <a:pt x="3067400" y="1435187"/>
                  <a:pt x="3063370" y="1452669"/>
                  <a:pt x="3055395" y="1465285"/>
                </a:cubicBezTo>
                <a:cubicBezTo>
                  <a:pt x="3047421" y="1477901"/>
                  <a:pt x="3036015" y="1484320"/>
                  <a:pt x="3021176" y="1484542"/>
                </a:cubicBezTo>
                <a:cubicBezTo>
                  <a:pt x="3008890" y="1484192"/>
                  <a:pt x="2999037" y="1479566"/>
                  <a:pt x="2991618" y="1470663"/>
                </a:cubicBezTo>
                <a:cubicBezTo>
                  <a:pt x="2984199" y="1461760"/>
                  <a:pt x="2980391" y="1450680"/>
                  <a:pt x="2980195" y="1437424"/>
                </a:cubicBezTo>
                <a:lnTo>
                  <a:pt x="2980195" y="1392764"/>
                </a:lnTo>
                <a:cubicBezTo>
                  <a:pt x="2980596" y="1377809"/>
                  <a:pt x="2984813" y="1365927"/>
                  <a:pt x="2992847" y="1357118"/>
                </a:cubicBezTo>
                <a:cubicBezTo>
                  <a:pt x="3000881" y="1348309"/>
                  <a:pt x="3010325" y="1343802"/>
                  <a:pt x="3021176" y="1343597"/>
                </a:cubicBezTo>
                <a:close/>
                <a:moveTo>
                  <a:pt x="1241747" y="1339911"/>
                </a:moveTo>
                <a:cubicBezTo>
                  <a:pt x="1252093" y="1340161"/>
                  <a:pt x="1260497" y="1343894"/>
                  <a:pt x="1266958" y="1351110"/>
                </a:cubicBezTo>
                <a:cubicBezTo>
                  <a:pt x="1273418" y="1358325"/>
                  <a:pt x="1278149" y="1367521"/>
                  <a:pt x="1281149" y="1378697"/>
                </a:cubicBezTo>
                <a:cubicBezTo>
                  <a:pt x="1284149" y="1389873"/>
                  <a:pt x="1285631" y="1401527"/>
                  <a:pt x="1285596" y="1413660"/>
                </a:cubicBezTo>
                <a:cubicBezTo>
                  <a:pt x="1285545" y="1434513"/>
                  <a:pt x="1281754" y="1452011"/>
                  <a:pt x="1274224" y="1466155"/>
                </a:cubicBezTo>
                <a:cubicBezTo>
                  <a:pt x="1266694" y="1480299"/>
                  <a:pt x="1255732" y="1487656"/>
                  <a:pt x="1241337" y="1488228"/>
                </a:cubicBezTo>
                <a:cubicBezTo>
                  <a:pt x="1226549" y="1487674"/>
                  <a:pt x="1215348" y="1480384"/>
                  <a:pt x="1207732" y="1466360"/>
                </a:cubicBezTo>
                <a:cubicBezTo>
                  <a:pt x="1200117" y="1452335"/>
                  <a:pt x="1196292" y="1434905"/>
                  <a:pt x="1196258" y="1414069"/>
                </a:cubicBezTo>
                <a:cubicBezTo>
                  <a:pt x="1196197" y="1402190"/>
                  <a:pt x="1197639" y="1390622"/>
                  <a:pt x="1200583" y="1379365"/>
                </a:cubicBezTo>
                <a:cubicBezTo>
                  <a:pt x="1203528" y="1368108"/>
                  <a:pt x="1208339" y="1358786"/>
                  <a:pt x="1215018" y="1351398"/>
                </a:cubicBezTo>
                <a:cubicBezTo>
                  <a:pt x="1221696" y="1344011"/>
                  <a:pt x="1230606" y="1340182"/>
                  <a:pt x="1241747" y="1339911"/>
                </a:cubicBezTo>
                <a:close/>
                <a:moveTo>
                  <a:pt x="3255723" y="1337454"/>
                </a:moveTo>
                <a:cubicBezTo>
                  <a:pt x="3265629" y="1337666"/>
                  <a:pt x="3273457" y="1340475"/>
                  <a:pt x="3279204" y="1345881"/>
                </a:cubicBezTo>
                <a:cubicBezTo>
                  <a:pt x="3284952" y="1351286"/>
                  <a:pt x="3289015" y="1358013"/>
                  <a:pt x="3291393" y="1366060"/>
                </a:cubicBezTo>
                <a:cubicBezTo>
                  <a:pt x="3293771" y="1374108"/>
                  <a:pt x="3294859" y="1382201"/>
                  <a:pt x="3294657" y="1390340"/>
                </a:cubicBezTo>
                <a:lnTo>
                  <a:pt x="3212690" y="1390340"/>
                </a:lnTo>
                <a:cubicBezTo>
                  <a:pt x="3213199" y="1382588"/>
                  <a:pt x="3215005" y="1374677"/>
                  <a:pt x="3218109" y="1366607"/>
                </a:cubicBezTo>
                <a:cubicBezTo>
                  <a:pt x="3221213" y="1358537"/>
                  <a:pt x="3225843" y="1351719"/>
                  <a:pt x="3231998" y="1346154"/>
                </a:cubicBezTo>
                <a:cubicBezTo>
                  <a:pt x="3238153" y="1340589"/>
                  <a:pt x="3246061" y="1337689"/>
                  <a:pt x="3255723" y="1337454"/>
                </a:cubicBezTo>
                <a:close/>
                <a:moveTo>
                  <a:pt x="2407998" y="1337454"/>
                </a:moveTo>
                <a:cubicBezTo>
                  <a:pt x="2417904" y="1337666"/>
                  <a:pt x="2425732" y="1340475"/>
                  <a:pt x="2431479" y="1345881"/>
                </a:cubicBezTo>
                <a:cubicBezTo>
                  <a:pt x="2437227" y="1351286"/>
                  <a:pt x="2441290" y="1358013"/>
                  <a:pt x="2443668" y="1366060"/>
                </a:cubicBezTo>
                <a:cubicBezTo>
                  <a:pt x="2446046" y="1374108"/>
                  <a:pt x="2447134" y="1382201"/>
                  <a:pt x="2446931" y="1390340"/>
                </a:cubicBezTo>
                <a:lnTo>
                  <a:pt x="2364965" y="1390340"/>
                </a:lnTo>
                <a:cubicBezTo>
                  <a:pt x="2365474" y="1382588"/>
                  <a:pt x="2367280" y="1374677"/>
                  <a:pt x="2370384" y="1366607"/>
                </a:cubicBezTo>
                <a:cubicBezTo>
                  <a:pt x="2373488" y="1358537"/>
                  <a:pt x="2378118" y="1351719"/>
                  <a:pt x="2384273" y="1346154"/>
                </a:cubicBezTo>
                <a:cubicBezTo>
                  <a:pt x="2390428" y="1340589"/>
                  <a:pt x="2398336" y="1337689"/>
                  <a:pt x="2407998" y="1337454"/>
                </a:cubicBezTo>
                <a:close/>
                <a:moveTo>
                  <a:pt x="1807923" y="1337454"/>
                </a:moveTo>
                <a:cubicBezTo>
                  <a:pt x="1817829" y="1337666"/>
                  <a:pt x="1825657" y="1340475"/>
                  <a:pt x="1831404" y="1345881"/>
                </a:cubicBezTo>
                <a:cubicBezTo>
                  <a:pt x="1837152" y="1351286"/>
                  <a:pt x="1841215" y="1358013"/>
                  <a:pt x="1843593" y="1366060"/>
                </a:cubicBezTo>
                <a:cubicBezTo>
                  <a:pt x="1845971" y="1374108"/>
                  <a:pt x="1847059" y="1382201"/>
                  <a:pt x="1846857" y="1390340"/>
                </a:cubicBezTo>
                <a:lnTo>
                  <a:pt x="1764890" y="1390340"/>
                </a:lnTo>
                <a:cubicBezTo>
                  <a:pt x="1765399" y="1382588"/>
                  <a:pt x="1767205" y="1374677"/>
                  <a:pt x="1770309" y="1366607"/>
                </a:cubicBezTo>
                <a:cubicBezTo>
                  <a:pt x="1773413" y="1358537"/>
                  <a:pt x="1778043" y="1351719"/>
                  <a:pt x="1784198" y="1346154"/>
                </a:cubicBezTo>
                <a:cubicBezTo>
                  <a:pt x="1790353" y="1340589"/>
                  <a:pt x="1798261" y="1337689"/>
                  <a:pt x="1807923" y="1337454"/>
                </a:cubicBezTo>
                <a:close/>
                <a:moveTo>
                  <a:pt x="2666923" y="1295728"/>
                </a:moveTo>
                <a:cubicBezTo>
                  <a:pt x="2650007" y="1296171"/>
                  <a:pt x="2636294" y="1299990"/>
                  <a:pt x="2625783" y="1307184"/>
                </a:cubicBezTo>
                <a:cubicBezTo>
                  <a:pt x="2615272" y="1314378"/>
                  <a:pt x="2607401" y="1322289"/>
                  <a:pt x="2602171" y="1330915"/>
                </a:cubicBezTo>
                <a:lnTo>
                  <a:pt x="2600943" y="1330915"/>
                </a:lnTo>
                <a:lnTo>
                  <a:pt x="2598079" y="1300233"/>
                </a:lnTo>
                <a:lnTo>
                  <a:pt x="2546515" y="1300233"/>
                </a:lnTo>
                <a:cubicBezTo>
                  <a:pt x="2546942" y="1310216"/>
                  <a:pt x="2547317" y="1320813"/>
                  <a:pt x="2547642" y="1332026"/>
                </a:cubicBezTo>
                <a:cubicBezTo>
                  <a:pt x="2547966" y="1343239"/>
                  <a:pt x="2548137" y="1355477"/>
                  <a:pt x="2548154" y="1368740"/>
                </a:cubicBezTo>
                <a:lnTo>
                  <a:pt x="2548154" y="1528316"/>
                </a:lnTo>
                <a:lnTo>
                  <a:pt x="2607491" y="1528316"/>
                </a:lnTo>
                <a:lnTo>
                  <a:pt x="2607491" y="1390892"/>
                </a:lnTo>
                <a:cubicBezTo>
                  <a:pt x="2607961" y="1375628"/>
                  <a:pt x="2611940" y="1364138"/>
                  <a:pt x="2619429" y="1356421"/>
                </a:cubicBezTo>
                <a:cubicBezTo>
                  <a:pt x="2626917" y="1348704"/>
                  <a:pt x="2635098" y="1344839"/>
                  <a:pt x="2643970" y="1344826"/>
                </a:cubicBezTo>
                <a:cubicBezTo>
                  <a:pt x="2655720" y="1345167"/>
                  <a:pt x="2664089" y="1349912"/>
                  <a:pt x="2669075" y="1359059"/>
                </a:cubicBezTo>
                <a:cubicBezTo>
                  <a:pt x="2674062" y="1368206"/>
                  <a:pt x="2676487" y="1379708"/>
                  <a:pt x="2676351" y="1393565"/>
                </a:cubicBezTo>
                <a:lnTo>
                  <a:pt x="2676351" y="1528316"/>
                </a:lnTo>
                <a:lnTo>
                  <a:pt x="2735688" y="1528316"/>
                </a:lnTo>
                <a:lnTo>
                  <a:pt x="2735688" y="1389879"/>
                </a:lnTo>
                <a:cubicBezTo>
                  <a:pt x="2736123" y="1374025"/>
                  <a:pt x="2739966" y="1362523"/>
                  <a:pt x="2747216" y="1355373"/>
                </a:cubicBezTo>
                <a:cubicBezTo>
                  <a:pt x="2754465" y="1348222"/>
                  <a:pt x="2762509" y="1344706"/>
                  <a:pt x="2771347" y="1344826"/>
                </a:cubicBezTo>
                <a:cubicBezTo>
                  <a:pt x="2783311" y="1345048"/>
                  <a:pt x="2791867" y="1350031"/>
                  <a:pt x="2797016" y="1359775"/>
                </a:cubicBezTo>
                <a:cubicBezTo>
                  <a:pt x="2802165" y="1369520"/>
                  <a:pt x="2804676" y="1382695"/>
                  <a:pt x="2804547" y="1399300"/>
                </a:cubicBezTo>
                <a:lnTo>
                  <a:pt x="2804547" y="1528316"/>
                </a:lnTo>
                <a:lnTo>
                  <a:pt x="2863885" y="1528316"/>
                </a:lnTo>
                <a:lnTo>
                  <a:pt x="2863885" y="1389879"/>
                </a:lnTo>
                <a:cubicBezTo>
                  <a:pt x="2863433" y="1357116"/>
                  <a:pt x="2856663" y="1333185"/>
                  <a:pt x="2843575" y="1318084"/>
                </a:cubicBezTo>
                <a:cubicBezTo>
                  <a:pt x="2830487" y="1302983"/>
                  <a:pt x="2813789" y="1295531"/>
                  <a:pt x="2793481" y="1295728"/>
                </a:cubicBezTo>
                <a:cubicBezTo>
                  <a:pt x="2780723" y="1295575"/>
                  <a:pt x="2768632" y="1298439"/>
                  <a:pt x="2757209" y="1304320"/>
                </a:cubicBezTo>
                <a:cubicBezTo>
                  <a:pt x="2745785" y="1310202"/>
                  <a:pt x="2735338" y="1320021"/>
                  <a:pt x="2725867" y="1333779"/>
                </a:cubicBezTo>
                <a:lnTo>
                  <a:pt x="2725048" y="1333779"/>
                </a:lnTo>
                <a:cubicBezTo>
                  <a:pt x="2720428" y="1321990"/>
                  <a:pt x="2713095" y="1312733"/>
                  <a:pt x="2703051" y="1306008"/>
                </a:cubicBezTo>
                <a:cubicBezTo>
                  <a:pt x="2693006" y="1299283"/>
                  <a:pt x="2680964" y="1295856"/>
                  <a:pt x="2666923" y="1295728"/>
                </a:cubicBezTo>
                <a:close/>
                <a:moveTo>
                  <a:pt x="2066849" y="1295728"/>
                </a:moveTo>
                <a:cubicBezTo>
                  <a:pt x="2049932" y="1296171"/>
                  <a:pt x="2036219" y="1299990"/>
                  <a:pt x="2025708" y="1307184"/>
                </a:cubicBezTo>
                <a:cubicBezTo>
                  <a:pt x="2015197" y="1314378"/>
                  <a:pt x="2007327" y="1322289"/>
                  <a:pt x="2002096" y="1330915"/>
                </a:cubicBezTo>
                <a:lnTo>
                  <a:pt x="2000869" y="1330915"/>
                </a:lnTo>
                <a:lnTo>
                  <a:pt x="1998004" y="1300233"/>
                </a:lnTo>
                <a:lnTo>
                  <a:pt x="1946440" y="1300233"/>
                </a:lnTo>
                <a:cubicBezTo>
                  <a:pt x="1946867" y="1310216"/>
                  <a:pt x="1947242" y="1320813"/>
                  <a:pt x="1947567" y="1332026"/>
                </a:cubicBezTo>
                <a:cubicBezTo>
                  <a:pt x="1947891" y="1343239"/>
                  <a:pt x="1948062" y="1355477"/>
                  <a:pt x="1948079" y="1368740"/>
                </a:cubicBezTo>
                <a:lnTo>
                  <a:pt x="1948079" y="1528316"/>
                </a:lnTo>
                <a:lnTo>
                  <a:pt x="2007416" y="1528316"/>
                </a:lnTo>
                <a:lnTo>
                  <a:pt x="2007416" y="1390892"/>
                </a:lnTo>
                <a:cubicBezTo>
                  <a:pt x="2007885" y="1375628"/>
                  <a:pt x="2011865" y="1364138"/>
                  <a:pt x="2019354" y="1356421"/>
                </a:cubicBezTo>
                <a:cubicBezTo>
                  <a:pt x="2026843" y="1348704"/>
                  <a:pt x="2035023" y="1344839"/>
                  <a:pt x="2043895" y="1344826"/>
                </a:cubicBezTo>
                <a:cubicBezTo>
                  <a:pt x="2055645" y="1345167"/>
                  <a:pt x="2064014" y="1349912"/>
                  <a:pt x="2069000" y="1359059"/>
                </a:cubicBezTo>
                <a:cubicBezTo>
                  <a:pt x="2073987" y="1368206"/>
                  <a:pt x="2076412" y="1379708"/>
                  <a:pt x="2076276" y="1393565"/>
                </a:cubicBezTo>
                <a:lnTo>
                  <a:pt x="2076276" y="1528316"/>
                </a:lnTo>
                <a:lnTo>
                  <a:pt x="2135613" y="1528316"/>
                </a:lnTo>
                <a:lnTo>
                  <a:pt x="2135613" y="1389879"/>
                </a:lnTo>
                <a:cubicBezTo>
                  <a:pt x="2136048" y="1374025"/>
                  <a:pt x="2139891" y="1362523"/>
                  <a:pt x="2147141" y="1355373"/>
                </a:cubicBezTo>
                <a:cubicBezTo>
                  <a:pt x="2154391" y="1348222"/>
                  <a:pt x="2162435" y="1344706"/>
                  <a:pt x="2171272" y="1344826"/>
                </a:cubicBezTo>
                <a:cubicBezTo>
                  <a:pt x="2183236" y="1345048"/>
                  <a:pt x="2191792" y="1350031"/>
                  <a:pt x="2196941" y="1359775"/>
                </a:cubicBezTo>
                <a:cubicBezTo>
                  <a:pt x="2202090" y="1369520"/>
                  <a:pt x="2204601" y="1382695"/>
                  <a:pt x="2204473" y="1399300"/>
                </a:cubicBezTo>
                <a:lnTo>
                  <a:pt x="2204473" y="1528316"/>
                </a:lnTo>
                <a:lnTo>
                  <a:pt x="2263810" y="1528316"/>
                </a:lnTo>
                <a:lnTo>
                  <a:pt x="2263810" y="1389879"/>
                </a:lnTo>
                <a:cubicBezTo>
                  <a:pt x="2263358" y="1357116"/>
                  <a:pt x="2256588" y="1333185"/>
                  <a:pt x="2243500" y="1318084"/>
                </a:cubicBezTo>
                <a:cubicBezTo>
                  <a:pt x="2230412" y="1302983"/>
                  <a:pt x="2213714" y="1295531"/>
                  <a:pt x="2193406" y="1295728"/>
                </a:cubicBezTo>
                <a:cubicBezTo>
                  <a:pt x="2180648" y="1295575"/>
                  <a:pt x="2168557" y="1298439"/>
                  <a:pt x="2157134" y="1304320"/>
                </a:cubicBezTo>
                <a:cubicBezTo>
                  <a:pt x="2145710" y="1310202"/>
                  <a:pt x="2135263" y="1320021"/>
                  <a:pt x="2125792" y="1333779"/>
                </a:cubicBezTo>
                <a:lnTo>
                  <a:pt x="2124973" y="1333779"/>
                </a:lnTo>
                <a:cubicBezTo>
                  <a:pt x="2120353" y="1321990"/>
                  <a:pt x="2113020" y="1312733"/>
                  <a:pt x="2102976" y="1306008"/>
                </a:cubicBezTo>
                <a:cubicBezTo>
                  <a:pt x="2092931" y="1299283"/>
                  <a:pt x="2080889" y="1295856"/>
                  <a:pt x="2066849" y="1295728"/>
                </a:cubicBezTo>
                <a:close/>
                <a:moveTo>
                  <a:pt x="3506822" y="1295319"/>
                </a:moveTo>
                <a:cubicBezTo>
                  <a:pt x="3495815" y="1295336"/>
                  <a:pt x="3485064" y="1299090"/>
                  <a:pt x="3474569" y="1306580"/>
                </a:cubicBezTo>
                <a:cubicBezTo>
                  <a:pt x="3464074" y="1314071"/>
                  <a:pt x="3455987" y="1325196"/>
                  <a:pt x="3450306" y="1339954"/>
                </a:cubicBezTo>
                <a:lnTo>
                  <a:pt x="3448669" y="1339954"/>
                </a:lnTo>
                <a:lnTo>
                  <a:pt x="3446214" y="1300233"/>
                </a:lnTo>
                <a:lnTo>
                  <a:pt x="3394241" y="1300233"/>
                </a:lnTo>
                <a:cubicBezTo>
                  <a:pt x="3394667" y="1310394"/>
                  <a:pt x="3395042" y="1321297"/>
                  <a:pt x="3395367" y="1332942"/>
                </a:cubicBezTo>
                <a:cubicBezTo>
                  <a:pt x="3395691" y="1344586"/>
                  <a:pt x="3395862" y="1357434"/>
                  <a:pt x="3395879" y="1371484"/>
                </a:cubicBezTo>
                <a:lnTo>
                  <a:pt x="3395879" y="1528316"/>
                </a:lnTo>
                <a:lnTo>
                  <a:pt x="3456445" y="1528316"/>
                </a:lnTo>
                <a:lnTo>
                  <a:pt x="3456445" y="1410385"/>
                </a:lnTo>
                <a:cubicBezTo>
                  <a:pt x="3456743" y="1390960"/>
                  <a:pt x="3461368" y="1376532"/>
                  <a:pt x="3470319" y="1367100"/>
                </a:cubicBezTo>
                <a:cubicBezTo>
                  <a:pt x="3479270" y="1357668"/>
                  <a:pt x="3490755" y="1352974"/>
                  <a:pt x="3504775" y="1353017"/>
                </a:cubicBezTo>
                <a:cubicBezTo>
                  <a:pt x="3507829" y="1353017"/>
                  <a:pt x="3510628" y="1353120"/>
                  <a:pt x="3513171" y="1353325"/>
                </a:cubicBezTo>
                <a:cubicBezTo>
                  <a:pt x="3515713" y="1353530"/>
                  <a:pt x="3518103" y="1353837"/>
                  <a:pt x="3520338" y="1354246"/>
                </a:cubicBezTo>
                <a:lnTo>
                  <a:pt x="3520338" y="1296547"/>
                </a:lnTo>
                <a:cubicBezTo>
                  <a:pt x="3518342" y="1296138"/>
                  <a:pt x="3516294" y="1295830"/>
                  <a:pt x="3514195" y="1295626"/>
                </a:cubicBezTo>
                <a:cubicBezTo>
                  <a:pt x="3512095" y="1295421"/>
                  <a:pt x="3509638" y="1295319"/>
                  <a:pt x="3506822" y="1295319"/>
                </a:cubicBezTo>
                <a:close/>
                <a:moveTo>
                  <a:pt x="3259411" y="1295319"/>
                </a:moveTo>
                <a:cubicBezTo>
                  <a:pt x="3237101" y="1295611"/>
                  <a:pt x="3218185" y="1301302"/>
                  <a:pt x="3202663" y="1312390"/>
                </a:cubicBezTo>
                <a:cubicBezTo>
                  <a:pt x="3187141" y="1323478"/>
                  <a:pt x="3175328" y="1338207"/>
                  <a:pt x="3167225" y="1356577"/>
                </a:cubicBezTo>
                <a:cubicBezTo>
                  <a:pt x="3159122" y="1374947"/>
                  <a:pt x="3155044" y="1395201"/>
                  <a:pt x="3154991" y="1417339"/>
                </a:cubicBezTo>
                <a:cubicBezTo>
                  <a:pt x="3155194" y="1453147"/>
                  <a:pt x="3164814" y="1481187"/>
                  <a:pt x="3183851" y="1501458"/>
                </a:cubicBezTo>
                <a:cubicBezTo>
                  <a:pt x="3202887" y="1521729"/>
                  <a:pt x="3230123" y="1532047"/>
                  <a:pt x="3265559" y="1532411"/>
                </a:cubicBezTo>
                <a:cubicBezTo>
                  <a:pt x="3279825" y="1532377"/>
                  <a:pt x="3293290" y="1531218"/>
                  <a:pt x="3305955" y="1528934"/>
                </a:cubicBezTo>
                <a:cubicBezTo>
                  <a:pt x="3318619" y="1526650"/>
                  <a:pt x="3329721" y="1523445"/>
                  <a:pt x="3339259" y="1519320"/>
                </a:cubicBezTo>
                <a:lnTo>
                  <a:pt x="3330666" y="1477571"/>
                </a:lnTo>
                <a:cubicBezTo>
                  <a:pt x="3322951" y="1480295"/>
                  <a:pt x="3314545" y="1482533"/>
                  <a:pt x="3305445" y="1484284"/>
                </a:cubicBezTo>
                <a:cubicBezTo>
                  <a:pt x="3296346" y="1486035"/>
                  <a:pt x="3286193" y="1486940"/>
                  <a:pt x="3274985" y="1487000"/>
                </a:cubicBezTo>
                <a:cubicBezTo>
                  <a:pt x="3258147" y="1487162"/>
                  <a:pt x="3243871" y="1482943"/>
                  <a:pt x="3232157" y="1474342"/>
                </a:cubicBezTo>
                <a:cubicBezTo>
                  <a:pt x="3220443" y="1465742"/>
                  <a:pt x="3213954" y="1451786"/>
                  <a:pt x="3212690" y="1432475"/>
                </a:cubicBezTo>
                <a:lnTo>
                  <a:pt x="3349080" y="1432475"/>
                </a:lnTo>
                <a:cubicBezTo>
                  <a:pt x="3349685" y="1429168"/>
                  <a:pt x="3350111" y="1425453"/>
                  <a:pt x="3350359" y="1421328"/>
                </a:cubicBezTo>
                <a:cubicBezTo>
                  <a:pt x="3350606" y="1417203"/>
                  <a:pt x="3350725" y="1412874"/>
                  <a:pt x="3350717" y="1408340"/>
                </a:cubicBezTo>
                <a:cubicBezTo>
                  <a:pt x="3350369" y="1371365"/>
                  <a:pt x="3342063" y="1343309"/>
                  <a:pt x="3325800" y="1324173"/>
                </a:cubicBezTo>
                <a:cubicBezTo>
                  <a:pt x="3309537" y="1305037"/>
                  <a:pt x="3287407" y="1295419"/>
                  <a:pt x="3259411" y="1295319"/>
                </a:cubicBezTo>
                <a:close/>
                <a:moveTo>
                  <a:pt x="2411686" y="1295319"/>
                </a:moveTo>
                <a:cubicBezTo>
                  <a:pt x="2389376" y="1295611"/>
                  <a:pt x="2370460" y="1301302"/>
                  <a:pt x="2354938" y="1312390"/>
                </a:cubicBezTo>
                <a:cubicBezTo>
                  <a:pt x="2339416" y="1323478"/>
                  <a:pt x="2327603" y="1338207"/>
                  <a:pt x="2319500" y="1356577"/>
                </a:cubicBezTo>
                <a:cubicBezTo>
                  <a:pt x="2311397" y="1374947"/>
                  <a:pt x="2307319" y="1395201"/>
                  <a:pt x="2307267" y="1417339"/>
                </a:cubicBezTo>
                <a:cubicBezTo>
                  <a:pt x="2307469" y="1453147"/>
                  <a:pt x="2317089" y="1481187"/>
                  <a:pt x="2336126" y="1501458"/>
                </a:cubicBezTo>
                <a:cubicBezTo>
                  <a:pt x="2355163" y="1521729"/>
                  <a:pt x="2382399" y="1532047"/>
                  <a:pt x="2417833" y="1532411"/>
                </a:cubicBezTo>
                <a:cubicBezTo>
                  <a:pt x="2432100" y="1532377"/>
                  <a:pt x="2445565" y="1531218"/>
                  <a:pt x="2458230" y="1528934"/>
                </a:cubicBezTo>
                <a:cubicBezTo>
                  <a:pt x="2470894" y="1526650"/>
                  <a:pt x="2481996" y="1523445"/>
                  <a:pt x="2491534" y="1519320"/>
                </a:cubicBezTo>
                <a:lnTo>
                  <a:pt x="2482941" y="1477571"/>
                </a:lnTo>
                <a:cubicBezTo>
                  <a:pt x="2475227" y="1480295"/>
                  <a:pt x="2466820" y="1482533"/>
                  <a:pt x="2457720" y="1484284"/>
                </a:cubicBezTo>
                <a:cubicBezTo>
                  <a:pt x="2448621" y="1486035"/>
                  <a:pt x="2438467" y="1486940"/>
                  <a:pt x="2427260" y="1487000"/>
                </a:cubicBezTo>
                <a:cubicBezTo>
                  <a:pt x="2410422" y="1487162"/>
                  <a:pt x="2396147" y="1482943"/>
                  <a:pt x="2384432" y="1474342"/>
                </a:cubicBezTo>
                <a:cubicBezTo>
                  <a:pt x="2372718" y="1465742"/>
                  <a:pt x="2366229" y="1451786"/>
                  <a:pt x="2364965" y="1432475"/>
                </a:cubicBezTo>
                <a:lnTo>
                  <a:pt x="2501355" y="1432475"/>
                </a:lnTo>
                <a:cubicBezTo>
                  <a:pt x="2501960" y="1429168"/>
                  <a:pt x="2502387" y="1425453"/>
                  <a:pt x="2502634" y="1421328"/>
                </a:cubicBezTo>
                <a:cubicBezTo>
                  <a:pt x="2502881" y="1417203"/>
                  <a:pt x="2503001" y="1412874"/>
                  <a:pt x="2502992" y="1408340"/>
                </a:cubicBezTo>
                <a:cubicBezTo>
                  <a:pt x="2502644" y="1371365"/>
                  <a:pt x="2494338" y="1343309"/>
                  <a:pt x="2478075" y="1324173"/>
                </a:cubicBezTo>
                <a:cubicBezTo>
                  <a:pt x="2461812" y="1305037"/>
                  <a:pt x="2439683" y="1295419"/>
                  <a:pt x="2411686" y="1295319"/>
                </a:cubicBezTo>
                <a:close/>
                <a:moveTo>
                  <a:pt x="1811611" y="1295319"/>
                </a:moveTo>
                <a:cubicBezTo>
                  <a:pt x="1789301" y="1295611"/>
                  <a:pt x="1770385" y="1301302"/>
                  <a:pt x="1754863" y="1312390"/>
                </a:cubicBezTo>
                <a:cubicBezTo>
                  <a:pt x="1739341" y="1323478"/>
                  <a:pt x="1727528" y="1338207"/>
                  <a:pt x="1719425" y="1356577"/>
                </a:cubicBezTo>
                <a:cubicBezTo>
                  <a:pt x="1711322" y="1374947"/>
                  <a:pt x="1707244" y="1395201"/>
                  <a:pt x="1707191" y="1417339"/>
                </a:cubicBezTo>
                <a:cubicBezTo>
                  <a:pt x="1707394" y="1453147"/>
                  <a:pt x="1717014" y="1481187"/>
                  <a:pt x="1736051" y="1501458"/>
                </a:cubicBezTo>
                <a:cubicBezTo>
                  <a:pt x="1755087" y="1521729"/>
                  <a:pt x="1782323" y="1532047"/>
                  <a:pt x="1817759" y="1532411"/>
                </a:cubicBezTo>
                <a:cubicBezTo>
                  <a:pt x="1832025" y="1532377"/>
                  <a:pt x="1845490" y="1531218"/>
                  <a:pt x="1858155" y="1528934"/>
                </a:cubicBezTo>
                <a:cubicBezTo>
                  <a:pt x="1870819" y="1526650"/>
                  <a:pt x="1881921" y="1523445"/>
                  <a:pt x="1891459" y="1519320"/>
                </a:cubicBezTo>
                <a:lnTo>
                  <a:pt x="1882866" y="1477571"/>
                </a:lnTo>
                <a:cubicBezTo>
                  <a:pt x="1875151" y="1480295"/>
                  <a:pt x="1866745" y="1482533"/>
                  <a:pt x="1857645" y="1484284"/>
                </a:cubicBezTo>
                <a:cubicBezTo>
                  <a:pt x="1848546" y="1486035"/>
                  <a:pt x="1838393" y="1486940"/>
                  <a:pt x="1827185" y="1487000"/>
                </a:cubicBezTo>
                <a:cubicBezTo>
                  <a:pt x="1810347" y="1487162"/>
                  <a:pt x="1796072" y="1482943"/>
                  <a:pt x="1784357" y="1474342"/>
                </a:cubicBezTo>
                <a:cubicBezTo>
                  <a:pt x="1772643" y="1465742"/>
                  <a:pt x="1766154" y="1451786"/>
                  <a:pt x="1764890" y="1432475"/>
                </a:cubicBezTo>
                <a:lnTo>
                  <a:pt x="1901280" y="1432475"/>
                </a:lnTo>
                <a:cubicBezTo>
                  <a:pt x="1901885" y="1429168"/>
                  <a:pt x="1902312" y="1425453"/>
                  <a:pt x="1902559" y="1421328"/>
                </a:cubicBezTo>
                <a:cubicBezTo>
                  <a:pt x="1902806" y="1417203"/>
                  <a:pt x="1902926" y="1412874"/>
                  <a:pt x="1902917" y="1408340"/>
                </a:cubicBezTo>
                <a:cubicBezTo>
                  <a:pt x="1902569" y="1371365"/>
                  <a:pt x="1894263" y="1343309"/>
                  <a:pt x="1878000" y="1324173"/>
                </a:cubicBezTo>
                <a:cubicBezTo>
                  <a:pt x="1861737" y="1305037"/>
                  <a:pt x="1839607" y="1295419"/>
                  <a:pt x="1811611" y="1295319"/>
                </a:cubicBezTo>
                <a:close/>
                <a:moveTo>
                  <a:pt x="1242976" y="1295319"/>
                </a:moveTo>
                <a:cubicBezTo>
                  <a:pt x="1211408" y="1295529"/>
                  <a:pt x="1185658" y="1305949"/>
                  <a:pt x="1165727" y="1326578"/>
                </a:cubicBezTo>
                <a:cubicBezTo>
                  <a:pt x="1145795" y="1347207"/>
                  <a:pt x="1135510" y="1376780"/>
                  <a:pt x="1134872" y="1415299"/>
                </a:cubicBezTo>
                <a:cubicBezTo>
                  <a:pt x="1135434" y="1452639"/>
                  <a:pt x="1145360" y="1481496"/>
                  <a:pt x="1164652" y="1501869"/>
                </a:cubicBezTo>
                <a:cubicBezTo>
                  <a:pt x="1183944" y="1522242"/>
                  <a:pt x="1209232" y="1532559"/>
                  <a:pt x="1240517" y="1532821"/>
                </a:cubicBezTo>
                <a:cubicBezTo>
                  <a:pt x="1257827" y="1532943"/>
                  <a:pt x="1274554" y="1528972"/>
                  <a:pt x="1290700" y="1520907"/>
                </a:cubicBezTo>
                <a:cubicBezTo>
                  <a:pt x="1306846" y="1512843"/>
                  <a:pt x="1320169" y="1499954"/>
                  <a:pt x="1330670" y="1482240"/>
                </a:cubicBezTo>
                <a:cubicBezTo>
                  <a:pt x="1341171" y="1464526"/>
                  <a:pt x="1346608" y="1441256"/>
                  <a:pt x="1346981" y="1412430"/>
                </a:cubicBezTo>
                <a:cubicBezTo>
                  <a:pt x="1346641" y="1377257"/>
                  <a:pt x="1337295" y="1349083"/>
                  <a:pt x="1318941" y="1327909"/>
                </a:cubicBezTo>
                <a:cubicBezTo>
                  <a:pt x="1300588" y="1306734"/>
                  <a:pt x="1275266" y="1295871"/>
                  <a:pt x="1242976" y="1295319"/>
                </a:cubicBezTo>
                <a:close/>
                <a:moveTo>
                  <a:pt x="1563131" y="1257177"/>
                </a:moveTo>
                <a:cubicBezTo>
                  <a:pt x="1570745" y="1257023"/>
                  <a:pt x="1578558" y="1258196"/>
                  <a:pt x="1586567" y="1260698"/>
                </a:cubicBezTo>
                <a:cubicBezTo>
                  <a:pt x="1594577" y="1263200"/>
                  <a:pt x="1601357" y="1267956"/>
                  <a:pt x="1606907" y="1274965"/>
                </a:cubicBezTo>
                <a:cubicBezTo>
                  <a:pt x="1612457" y="1281974"/>
                  <a:pt x="1615352" y="1292163"/>
                  <a:pt x="1615589" y="1305532"/>
                </a:cubicBezTo>
                <a:cubicBezTo>
                  <a:pt x="1615436" y="1320703"/>
                  <a:pt x="1610518" y="1332774"/>
                  <a:pt x="1600835" y="1341747"/>
                </a:cubicBezTo>
                <a:cubicBezTo>
                  <a:pt x="1591153" y="1350720"/>
                  <a:pt x="1577629" y="1355313"/>
                  <a:pt x="1560262" y="1355526"/>
                </a:cubicBezTo>
                <a:lnTo>
                  <a:pt x="1535261" y="1355526"/>
                </a:lnTo>
                <a:lnTo>
                  <a:pt x="1535261" y="1259636"/>
                </a:lnTo>
                <a:cubicBezTo>
                  <a:pt x="1537729" y="1258816"/>
                  <a:pt x="1541298" y="1258202"/>
                  <a:pt x="1545969" y="1257792"/>
                </a:cubicBezTo>
                <a:cubicBezTo>
                  <a:pt x="1550639" y="1257382"/>
                  <a:pt x="1556360" y="1257177"/>
                  <a:pt x="1563131" y="1257177"/>
                </a:cubicBezTo>
                <a:close/>
                <a:moveTo>
                  <a:pt x="897262" y="1213404"/>
                </a:moveTo>
                <a:lnTo>
                  <a:pt x="897262" y="1265778"/>
                </a:lnTo>
                <a:lnTo>
                  <a:pt x="974671" y="1265778"/>
                </a:lnTo>
                <a:lnTo>
                  <a:pt x="974671" y="1528316"/>
                </a:lnTo>
                <a:lnTo>
                  <a:pt x="1035237" y="1528316"/>
                </a:lnTo>
                <a:lnTo>
                  <a:pt x="1035237" y="1265778"/>
                </a:lnTo>
                <a:lnTo>
                  <a:pt x="1113057" y="1265778"/>
                </a:lnTo>
                <a:lnTo>
                  <a:pt x="1113057" y="1213404"/>
                </a:lnTo>
                <a:close/>
                <a:moveTo>
                  <a:pt x="1556163" y="1210946"/>
                </a:moveTo>
                <a:cubicBezTo>
                  <a:pt x="1540649" y="1210989"/>
                  <a:pt x="1525907" y="1211619"/>
                  <a:pt x="1511940" y="1212838"/>
                </a:cubicBezTo>
                <a:cubicBezTo>
                  <a:pt x="1497971" y="1214057"/>
                  <a:pt x="1485693" y="1215608"/>
                  <a:pt x="1475105" y="1217492"/>
                </a:cubicBezTo>
                <a:lnTo>
                  <a:pt x="1475105" y="1528316"/>
                </a:lnTo>
                <a:lnTo>
                  <a:pt x="1535261" y="1528316"/>
                </a:lnTo>
                <a:lnTo>
                  <a:pt x="1535261" y="1400528"/>
                </a:lnTo>
                <a:lnTo>
                  <a:pt x="1555753" y="1400528"/>
                </a:lnTo>
                <a:cubicBezTo>
                  <a:pt x="1569859" y="1400212"/>
                  <a:pt x="1580685" y="1404018"/>
                  <a:pt x="1588233" y="1411945"/>
                </a:cubicBezTo>
                <a:cubicBezTo>
                  <a:pt x="1595781" y="1419872"/>
                  <a:pt x="1601485" y="1433815"/>
                  <a:pt x="1605344" y="1453773"/>
                </a:cubicBezTo>
                <a:cubicBezTo>
                  <a:pt x="1609109" y="1472980"/>
                  <a:pt x="1612745" y="1489039"/>
                  <a:pt x="1616251" y="1501949"/>
                </a:cubicBezTo>
                <a:cubicBezTo>
                  <a:pt x="1619757" y="1514859"/>
                  <a:pt x="1622674" y="1523648"/>
                  <a:pt x="1625002" y="1528316"/>
                </a:cubicBezTo>
                <a:lnTo>
                  <a:pt x="1687214" y="1528316"/>
                </a:lnTo>
                <a:cubicBezTo>
                  <a:pt x="1684116" y="1521831"/>
                  <a:pt x="1680585" y="1510533"/>
                  <a:pt x="1676619" y="1494423"/>
                </a:cubicBezTo>
                <a:cubicBezTo>
                  <a:pt x="1672653" y="1478313"/>
                  <a:pt x="1668406" y="1460667"/>
                  <a:pt x="1663879" y="1441486"/>
                </a:cubicBezTo>
                <a:cubicBezTo>
                  <a:pt x="1660298" y="1425470"/>
                  <a:pt x="1655183" y="1412247"/>
                  <a:pt x="1648533" y="1401816"/>
                </a:cubicBezTo>
                <a:cubicBezTo>
                  <a:pt x="1641883" y="1391386"/>
                  <a:pt x="1633084" y="1384001"/>
                  <a:pt x="1622137" y="1379664"/>
                </a:cubicBezTo>
                <a:lnTo>
                  <a:pt x="1622137" y="1378436"/>
                </a:lnTo>
                <a:cubicBezTo>
                  <a:pt x="1637279" y="1372572"/>
                  <a:pt x="1649965" y="1362917"/>
                  <a:pt x="1660195" y="1349470"/>
                </a:cubicBezTo>
                <a:cubicBezTo>
                  <a:pt x="1670426" y="1336023"/>
                  <a:pt x="1675746" y="1319601"/>
                  <a:pt x="1676155" y="1300205"/>
                </a:cubicBezTo>
                <a:cubicBezTo>
                  <a:pt x="1675841" y="1279312"/>
                  <a:pt x="1671455" y="1262801"/>
                  <a:pt x="1662997" y="1250673"/>
                </a:cubicBezTo>
                <a:cubicBezTo>
                  <a:pt x="1654539" y="1238545"/>
                  <a:pt x="1643896" y="1229636"/>
                  <a:pt x="1631067" y="1223944"/>
                </a:cubicBezTo>
                <a:cubicBezTo>
                  <a:pt x="1618238" y="1218253"/>
                  <a:pt x="1605111" y="1214615"/>
                  <a:pt x="1591683" y="1213031"/>
                </a:cubicBezTo>
                <a:cubicBezTo>
                  <a:pt x="1578256" y="1211447"/>
                  <a:pt x="1566416" y="1210752"/>
                  <a:pt x="1556163" y="1210946"/>
                </a:cubicBezTo>
                <a:close/>
                <a:moveTo>
                  <a:pt x="2919629" y="1199069"/>
                </a:moveTo>
                <a:lnTo>
                  <a:pt x="2919629" y="1462827"/>
                </a:lnTo>
                <a:cubicBezTo>
                  <a:pt x="2919612" y="1474726"/>
                  <a:pt x="2919441" y="1486506"/>
                  <a:pt x="2919117" y="1498166"/>
                </a:cubicBezTo>
                <a:cubicBezTo>
                  <a:pt x="2918793" y="1509826"/>
                  <a:pt x="2918417" y="1519876"/>
                  <a:pt x="2917990" y="1528316"/>
                </a:cubicBezTo>
                <a:lnTo>
                  <a:pt x="2969555" y="1528316"/>
                </a:lnTo>
                <a:lnTo>
                  <a:pt x="2972419" y="1496816"/>
                </a:lnTo>
                <a:lnTo>
                  <a:pt x="2973647" y="1496816"/>
                </a:lnTo>
                <a:cubicBezTo>
                  <a:pt x="2980891" y="1509594"/>
                  <a:pt x="2989750" y="1518816"/>
                  <a:pt x="3000225" y="1524485"/>
                </a:cubicBezTo>
                <a:cubicBezTo>
                  <a:pt x="3010700" y="1530153"/>
                  <a:pt x="3022328" y="1532932"/>
                  <a:pt x="3035109" y="1532821"/>
                </a:cubicBezTo>
                <a:cubicBezTo>
                  <a:pt x="3051092" y="1532837"/>
                  <a:pt x="3066139" y="1528350"/>
                  <a:pt x="3080249" y="1519361"/>
                </a:cubicBezTo>
                <a:cubicBezTo>
                  <a:pt x="3094359" y="1510371"/>
                  <a:pt x="3105851" y="1496785"/>
                  <a:pt x="3114727" y="1478601"/>
                </a:cubicBezTo>
                <a:cubicBezTo>
                  <a:pt x="3123603" y="1460417"/>
                  <a:pt x="3128181" y="1437541"/>
                  <a:pt x="3128461" y="1409972"/>
                </a:cubicBezTo>
                <a:cubicBezTo>
                  <a:pt x="3128112" y="1375440"/>
                  <a:pt x="3120420" y="1347830"/>
                  <a:pt x="3105386" y="1327141"/>
                </a:cubicBezTo>
                <a:cubicBezTo>
                  <a:pt x="3090352" y="1306453"/>
                  <a:pt x="3070068" y="1295845"/>
                  <a:pt x="3044535" y="1295319"/>
                </a:cubicBezTo>
                <a:cubicBezTo>
                  <a:pt x="3029978" y="1295412"/>
                  <a:pt x="3017393" y="1298293"/>
                  <a:pt x="3006781" y="1303962"/>
                </a:cubicBezTo>
                <a:cubicBezTo>
                  <a:pt x="2996169" y="1309630"/>
                  <a:pt x="2987579" y="1317523"/>
                  <a:pt x="2981014" y="1327641"/>
                </a:cubicBezTo>
                <a:lnTo>
                  <a:pt x="2980195" y="1327641"/>
                </a:lnTo>
                <a:lnTo>
                  <a:pt x="2980195" y="1199069"/>
                </a:lnTo>
                <a:close/>
                <a:moveTo>
                  <a:pt x="2792908" y="931546"/>
                </a:moveTo>
                <a:lnTo>
                  <a:pt x="2792908" y="964335"/>
                </a:lnTo>
                <a:cubicBezTo>
                  <a:pt x="2792703" y="973982"/>
                  <a:pt x="2790471" y="981693"/>
                  <a:pt x="2786213" y="987470"/>
                </a:cubicBezTo>
                <a:cubicBezTo>
                  <a:pt x="2781955" y="993246"/>
                  <a:pt x="2776899" y="997405"/>
                  <a:pt x="2771047" y="999948"/>
                </a:cubicBezTo>
                <a:cubicBezTo>
                  <a:pt x="2765195" y="1002491"/>
                  <a:pt x="2759775" y="1003735"/>
                  <a:pt x="2754788" y="1003682"/>
                </a:cubicBezTo>
                <a:cubicBezTo>
                  <a:pt x="2746958" y="1003742"/>
                  <a:pt x="2740280" y="1001266"/>
                  <a:pt x="2734755" y="996253"/>
                </a:cubicBezTo>
                <a:cubicBezTo>
                  <a:pt x="2729230" y="991241"/>
                  <a:pt x="2726344" y="983334"/>
                  <a:pt x="2726096" y="972532"/>
                </a:cubicBezTo>
                <a:cubicBezTo>
                  <a:pt x="2726314" y="961574"/>
                  <a:pt x="2729659" y="953114"/>
                  <a:pt x="2736131" y="947151"/>
                </a:cubicBezTo>
                <a:cubicBezTo>
                  <a:pt x="2742603" y="941187"/>
                  <a:pt x="2750897" y="937069"/>
                  <a:pt x="2761013" y="934794"/>
                </a:cubicBezTo>
                <a:cubicBezTo>
                  <a:pt x="2771128" y="932520"/>
                  <a:pt x="2781760" y="931437"/>
                  <a:pt x="2792908" y="931546"/>
                </a:cubicBezTo>
                <a:close/>
                <a:moveTo>
                  <a:pt x="1164133" y="931546"/>
                </a:moveTo>
                <a:lnTo>
                  <a:pt x="1164133" y="964335"/>
                </a:lnTo>
                <a:cubicBezTo>
                  <a:pt x="1163928" y="973982"/>
                  <a:pt x="1161697" y="981693"/>
                  <a:pt x="1157438" y="987470"/>
                </a:cubicBezTo>
                <a:cubicBezTo>
                  <a:pt x="1153180" y="993246"/>
                  <a:pt x="1148125" y="997405"/>
                  <a:pt x="1142272" y="999948"/>
                </a:cubicBezTo>
                <a:cubicBezTo>
                  <a:pt x="1136420" y="1002491"/>
                  <a:pt x="1131000" y="1003735"/>
                  <a:pt x="1126013" y="1003682"/>
                </a:cubicBezTo>
                <a:cubicBezTo>
                  <a:pt x="1118183" y="1003742"/>
                  <a:pt x="1111505" y="1001266"/>
                  <a:pt x="1105980" y="996253"/>
                </a:cubicBezTo>
                <a:cubicBezTo>
                  <a:pt x="1100455" y="991241"/>
                  <a:pt x="1097569" y="983334"/>
                  <a:pt x="1097321" y="972532"/>
                </a:cubicBezTo>
                <a:cubicBezTo>
                  <a:pt x="1097539" y="961574"/>
                  <a:pt x="1100884" y="953114"/>
                  <a:pt x="1107356" y="947151"/>
                </a:cubicBezTo>
                <a:cubicBezTo>
                  <a:pt x="1113828" y="941187"/>
                  <a:pt x="1122122" y="937069"/>
                  <a:pt x="1132238" y="934794"/>
                </a:cubicBezTo>
                <a:cubicBezTo>
                  <a:pt x="1142353" y="932520"/>
                  <a:pt x="1152985" y="931437"/>
                  <a:pt x="1164133" y="931546"/>
                </a:cubicBezTo>
                <a:close/>
                <a:moveTo>
                  <a:pt x="2203771" y="854136"/>
                </a:moveTo>
                <a:cubicBezTo>
                  <a:pt x="2214118" y="854386"/>
                  <a:pt x="2222522" y="858119"/>
                  <a:pt x="2228982" y="865335"/>
                </a:cubicBezTo>
                <a:cubicBezTo>
                  <a:pt x="2235443" y="872550"/>
                  <a:pt x="2240174" y="881746"/>
                  <a:pt x="2243174" y="892922"/>
                </a:cubicBezTo>
                <a:cubicBezTo>
                  <a:pt x="2246174" y="904098"/>
                  <a:pt x="2247656" y="915752"/>
                  <a:pt x="2247621" y="927885"/>
                </a:cubicBezTo>
                <a:cubicBezTo>
                  <a:pt x="2247570" y="948738"/>
                  <a:pt x="2243779" y="966236"/>
                  <a:pt x="2236249" y="980380"/>
                </a:cubicBezTo>
                <a:cubicBezTo>
                  <a:pt x="2228719" y="994524"/>
                  <a:pt x="2217756" y="1001882"/>
                  <a:pt x="2203362" y="1002453"/>
                </a:cubicBezTo>
                <a:cubicBezTo>
                  <a:pt x="2188574" y="1001899"/>
                  <a:pt x="2177373" y="994609"/>
                  <a:pt x="2169757" y="980585"/>
                </a:cubicBezTo>
                <a:cubicBezTo>
                  <a:pt x="2162141" y="966560"/>
                  <a:pt x="2158316" y="949130"/>
                  <a:pt x="2158282" y="928294"/>
                </a:cubicBezTo>
                <a:cubicBezTo>
                  <a:pt x="2158222" y="916415"/>
                  <a:pt x="2159663" y="904847"/>
                  <a:pt x="2162608" y="893590"/>
                </a:cubicBezTo>
                <a:cubicBezTo>
                  <a:pt x="2165553" y="882333"/>
                  <a:pt x="2170364" y="873011"/>
                  <a:pt x="2177043" y="865623"/>
                </a:cubicBezTo>
                <a:cubicBezTo>
                  <a:pt x="2183721" y="858236"/>
                  <a:pt x="2192631" y="854407"/>
                  <a:pt x="2203771" y="854136"/>
                </a:cubicBezTo>
                <a:close/>
                <a:moveTo>
                  <a:pt x="3274773" y="851679"/>
                </a:moveTo>
                <a:cubicBezTo>
                  <a:pt x="3284679" y="851891"/>
                  <a:pt x="3292507" y="854700"/>
                  <a:pt x="3298254" y="860106"/>
                </a:cubicBezTo>
                <a:cubicBezTo>
                  <a:pt x="3304002" y="865511"/>
                  <a:pt x="3308065" y="872238"/>
                  <a:pt x="3310443" y="880285"/>
                </a:cubicBezTo>
                <a:cubicBezTo>
                  <a:pt x="3312821" y="888333"/>
                  <a:pt x="3313909" y="896426"/>
                  <a:pt x="3313707" y="904565"/>
                </a:cubicBezTo>
                <a:lnTo>
                  <a:pt x="3231740" y="904565"/>
                </a:lnTo>
                <a:cubicBezTo>
                  <a:pt x="3232249" y="896813"/>
                  <a:pt x="3234055" y="888902"/>
                  <a:pt x="3237159" y="880832"/>
                </a:cubicBezTo>
                <a:cubicBezTo>
                  <a:pt x="3240263" y="872762"/>
                  <a:pt x="3244893" y="865944"/>
                  <a:pt x="3251048" y="860379"/>
                </a:cubicBezTo>
                <a:cubicBezTo>
                  <a:pt x="3257203" y="854814"/>
                  <a:pt x="3265111" y="851914"/>
                  <a:pt x="3274773" y="851679"/>
                </a:cubicBezTo>
                <a:close/>
                <a:moveTo>
                  <a:pt x="3072029" y="814458"/>
                </a:moveTo>
                <a:lnTo>
                  <a:pt x="3072029" y="1042541"/>
                </a:lnTo>
                <a:lnTo>
                  <a:pt x="3132595" y="1042541"/>
                </a:lnTo>
                <a:lnTo>
                  <a:pt x="3132595" y="814458"/>
                </a:lnTo>
                <a:close/>
                <a:moveTo>
                  <a:pt x="3535744" y="809953"/>
                </a:moveTo>
                <a:cubicBezTo>
                  <a:pt x="3519111" y="810192"/>
                  <a:pt x="3505244" y="813918"/>
                  <a:pt x="3494145" y="821129"/>
                </a:cubicBezTo>
                <a:cubicBezTo>
                  <a:pt x="3483045" y="828340"/>
                  <a:pt x="3474919" y="836372"/>
                  <a:pt x="3469765" y="845225"/>
                </a:cubicBezTo>
                <a:lnTo>
                  <a:pt x="3468538" y="845225"/>
                </a:lnTo>
                <a:lnTo>
                  <a:pt x="3465673" y="814458"/>
                </a:lnTo>
                <a:lnTo>
                  <a:pt x="3413290" y="814458"/>
                </a:lnTo>
                <a:cubicBezTo>
                  <a:pt x="3413717" y="824441"/>
                  <a:pt x="3414093" y="835038"/>
                  <a:pt x="3414417" y="846251"/>
                </a:cubicBezTo>
                <a:cubicBezTo>
                  <a:pt x="3414741" y="857464"/>
                  <a:pt x="3414912" y="869702"/>
                  <a:pt x="3414929" y="882965"/>
                </a:cubicBezTo>
                <a:lnTo>
                  <a:pt x="3414929" y="1042541"/>
                </a:lnTo>
                <a:lnTo>
                  <a:pt x="3475495" y="1042541"/>
                </a:lnTo>
                <a:lnTo>
                  <a:pt x="3475495" y="906758"/>
                </a:lnTo>
                <a:cubicBezTo>
                  <a:pt x="3476092" y="889650"/>
                  <a:pt x="3480532" y="877442"/>
                  <a:pt x="3488815" y="870134"/>
                </a:cubicBezTo>
                <a:cubicBezTo>
                  <a:pt x="3497097" y="862827"/>
                  <a:pt x="3505637" y="859269"/>
                  <a:pt x="3514431" y="859461"/>
                </a:cubicBezTo>
                <a:cubicBezTo>
                  <a:pt x="3527180" y="859802"/>
                  <a:pt x="3536214" y="864648"/>
                  <a:pt x="3541533" y="874000"/>
                </a:cubicBezTo>
                <a:cubicBezTo>
                  <a:pt x="3546853" y="883352"/>
                  <a:pt x="3549431" y="895162"/>
                  <a:pt x="3549269" y="909429"/>
                </a:cubicBezTo>
                <a:lnTo>
                  <a:pt x="3549269" y="1042541"/>
                </a:lnTo>
                <a:lnTo>
                  <a:pt x="3609835" y="1042541"/>
                </a:lnTo>
                <a:lnTo>
                  <a:pt x="3609835" y="902876"/>
                </a:lnTo>
                <a:cubicBezTo>
                  <a:pt x="3609358" y="871060"/>
                  <a:pt x="3602230" y="847588"/>
                  <a:pt x="3588451" y="832462"/>
                </a:cubicBezTo>
                <a:cubicBezTo>
                  <a:pt x="3574671" y="817336"/>
                  <a:pt x="3557102" y="809833"/>
                  <a:pt x="3535744" y="809953"/>
                </a:cubicBezTo>
                <a:close/>
                <a:moveTo>
                  <a:pt x="2761756" y="809953"/>
                </a:moveTo>
                <a:cubicBezTo>
                  <a:pt x="2743808" y="810192"/>
                  <a:pt x="2728070" y="812271"/>
                  <a:pt x="2714543" y="816192"/>
                </a:cubicBezTo>
                <a:cubicBezTo>
                  <a:pt x="2701015" y="820112"/>
                  <a:pt x="2690407" y="824442"/>
                  <a:pt x="2682719" y="829180"/>
                </a:cubicBezTo>
                <a:lnTo>
                  <a:pt x="2694177" y="868491"/>
                </a:lnTo>
                <a:cubicBezTo>
                  <a:pt x="2701653" y="863895"/>
                  <a:pt x="2710232" y="860170"/>
                  <a:pt x="2719914" y="857316"/>
                </a:cubicBezTo>
                <a:cubicBezTo>
                  <a:pt x="2729595" y="854462"/>
                  <a:pt x="2739717" y="852993"/>
                  <a:pt x="2750279" y="852907"/>
                </a:cubicBezTo>
                <a:cubicBezTo>
                  <a:pt x="2766513" y="853155"/>
                  <a:pt x="2777494" y="856966"/>
                  <a:pt x="2783224" y="864339"/>
                </a:cubicBezTo>
                <a:cubicBezTo>
                  <a:pt x="2788954" y="871712"/>
                  <a:pt x="2791635" y="881162"/>
                  <a:pt x="2791268" y="892687"/>
                </a:cubicBezTo>
                <a:cubicBezTo>
                  <a:pt x="2754345" y="892609"/>
                  <a:pt x="2724526" y="899617"/>
                  <a:pt x="2701812" y="913709"/>
                </a:cubicBezTo>
                <a:cubicBezTo>
                  <a:pt x="2679097" y="927802"/>
                  <a:pt x="2667413" y="949448"/>
                  <a:pt x="2666759" y="978647"/>
                </a:cubicBezTo>
                <a:cubicBezTo>
                  <a:pt x="2666972" y="997640"/>
                  <a:pt x="2673094" y="1013652"/>
                  <a:pt x="2685125" y="1026683"/>
                </a:cubicBezTo>
                <a:cubicBezTo>
                  <a:pt x="2697156" y="1039715"/>
                  <a:pt x="2713819" y="1046502"/>
                  <a:pt x="2735113" y="1047046"/>
                </a:cubicBezTo>
                <a:cubicBezTo>
                  <a:pt x="2747940" y="1046995"/>
                  <a:pt x="2759587" y="1044540"/>
                  <a:pt x="2770056" y="1039682"/>
                </a:cubicBezTo>
                <a:cubicBezTo>
                  <a:pt x="2780525" y="1034824"/>
                  <a:pt x="2789097" y="1027870"/>
                  <a:pt x="2795773" y="1018818"/>
                </a:cubicBezTo>
                <a:lnTo>
                  <a:pt x="2797000" y="1018818"/>
                </a:lnTo>
                <a:lnTo>
                  <a:pt x="2800683" y="1042541"/>
                </a:lnTo>
                <a:lnTo>
                  <a:pt x="2855112" y="1042541"/>
                </a:lnTo>
                <a:cubicBezTo>
                  <a:pt x="2853901" y="1035450"/>
                  <a:pt x="2853047" y="1027207"/>
                  <a:pt x="2852552" y="1017812"/>
                </a:cubicBezTo>
                <a:cubicBezTo>
                  <a:pt x="2852057" y="1008418"/>
                  <a:pt x="2851819" y="998639"/>
                  <a:pt x="2851835" y="988477"/>
                </a:cubicBezTo>
                <a:lnTo>
                  <a:pt x="2851835" y="904958"/>
                </a:lnTo>
                <a:cubicBezTo>
                  <a:pt x="2852035" y="888045"/>
                  <a:pt x="2849499" y="872427"/>
                  <a:pt x="2844225" y="858105"/>
                </a:cubicBezTo>
                <a:cubicBezTo>
                  <a:pt x="2838952" y="843783"/>
                  <a:pt x="2829743" y="832239"/>
                  <a:pt x="2816597" y="823473"/>
                </a:cubicBezTo>
                <a:cubicBezTo>
                  <a:pt x="2803452" y="814707"/>
                  <a:pt x="2785172" y="810200"/>
                  <a:pt x="2761756" y="809953"/>
                </a:cubicBezTo>
                <a:close/>
                <a:moveTo>
                  <a:pt x="1562024" y="809953"/>
                </a:moveTo>
                <a:cubicBezTo>
                  <a:pt x="1545107" y="810396"/>
                  <a:pt x="1531394" y="814215"/>
                  <a:pt x="1520883" y="821409"/>
                </a:cubicBezTo>
                <a:cubicBezTo>
                  <a:pt x="1510372" y="828603"/>
                  <a:pt x="1502502" y="836514"/>
                  <a:pt x="1497272" y="845140"/>
                </a:cubicBezTo>
                <a:lnTo>
                  <a:pt x="1496044" y="845140"/>
                </a:lnTo>
                <a:lnTo>
                  <a:pt x="1493179" y="814458"/>
                </a:lnTo>
                <a:lnTo>
                  <a:pt x="1441616" y="814458"/>
                </a:lnTo>
                <a:cubicBezTo>
                  <a:pt x="1442042" y="824441"/>
                  <a:pt x="1442418" y="835038"/>
                  <a:pt x="1442742" y="846251"/>
                </a:cubicBezTo>
                <a:cubicBezTo>
                  <a:pt x="1443066" y="857464"/>
                  <a:pt x="1443237" y="869702"/>
                  <a:pt x="1443254" y="882965"/>
                </a:cubicBezTo>
                <a:lnTo>
                  <a:pt x="1443254" y="1042541"/>
                </a:lnTo>
                <a:lnTo>
                  <a:pt x="1502591" y="1042541"/>
                </a:lnTo>
                <a:lnTo>
                  <a:pt x="1502591" y="905117"/>
                </a:lnTo>
                <a:cubicBezTo>
                  <a:pt x="1503061" y="889853"/>
                  <a:pt x="1507040" y="878362"/>
                  <a:pt x="1514529" y="870646"/>
                </a:cubicBezTo>
                <a:cubicBezTo>
                  <a:pt x="1522017" y="862929"/>
                  <a:pt x="1530198" y="859064"/>
                  <a:pt x="1539070" y="859051"/>
                </a:cubicBezTo>
                <a:cubicBezTo>
                  <a:pt x="1550820" y="859392"/>
                  <a:pt x="1559189" y="864137"/>
                  <a:pt x="1564175" y="873284"/>
                </a:cubicBezTo>
                <a:cubicBezTo>
                  <a:pt x="1569162" y="882431"/>
                  <a:pt x="1571587" y="893933"/>
                  <a:pt x="1571451" y="907790"/>
                </a:cubicBezTo>
                <a:lnTo>
                  <a:pt x="1571451" y="1042541"/>
                </a:lnTo>
                <a:lnTo>
                  <a:pt x="1630788" y="1042541"/>
                </a:lnTo>
                <a:lnTo>
                  <a:pt x="1630788" y="904104"/>
                </a:lnTo>
                <a:cubicBezTo>
                  <a:pt x="1631223" y="888250"/>
                  <a:pt x="1635066" y="876748"/>
                  <a:pt x="1642316" y="869598"/>
                </a:cubicBezTo>
                <a:cubicBezTo>
                  <a:pt x="1649565" y="862447"/>
                  <a:pt x="1657609" y="858931"/>
                  <a:pt x="1666447" y="859051"/>
                </a:cubicBezTo>
                <a:cubicBezTo>
                  <a:pt x="1678411" y="859273"/>
                  <a:pt x="1686967" y="864256"/>
                  <a:pt x="1692116" y="874000"/>
                </a:cubicBezTo>
                <a:cubicBezTo>
                  <a:pt x="1697265" y="883745"/>
                  <a:pt x="1699776" y="896920"/>
                  <a:pt x="1699648" y="913524"/>
                </a:cubicBezTo>
                <a:lnTo>
                  <a:pt x="1699648" y="1042541"/>
                </a:lnTo>
                <a:lnTo>
                  <a:pt x="1758985" y="1042541"/>
                </a:lnTo>
                <a:lnTo>
                  <a:pt x="1758985" y="904104"/>
                </a:lnTo>
                <a:cubicBezTo>
                  <a:pt x="1758533" y="871341"/>
                  <a:pt x="1751763" y="847409"/>
                  <a:pt x="1738675" y="832309"/>
                </a:cubicBezTo>
                <a:cubicBezTo>
                  <a:pt x="1725587" y="817208"/>
                  <a:pt x="1708889" y="809756"/>
                  <a:pt x="1688581" y="809953"/>
                </a:cubicBezTo>
                <a:cubicBezTo>
                  <a:pt x="1675823" y="809800"/>
                  <a:pt x="1663732" y="812664"/>
                  <a:pt x="1652309" y="818545"/>
                </a:cubicBezTo>
                <a:cubicBezTo>
                  <a:pt x="1640885" y="824427"/>
                  <a:pt x="1630437" y="834246"/>
                  <a:pt x="1620967" y="848004"/>
                </a:cubicBezTo>
                <a:lnTo>
                  <a:pt x="1620148" y="848004"/>
                </a:lnTo>
                <a:cubicBezTo>
                  <a:pt x="1615528" y="836215"/>
                  <a:pt x="1608195" y="826958"/>
                  <a:pt x="1598151" y="820233"/>
                </a:cubicBezTo>
                <a:cubicBezTo>
                  <a:pt x="1588106" y="813508"/>
                  <a:pt x="1576064" y="810081"/>
                  <a:pt x="1562024" y="809953"/>
                </a:cubicBezTo>
                <a:close/>
                <a:moveTo>
                  <a:pt x="1132982" y="809953"/>
                </a:moveTo>
                <a:cubicBezTo>
                  <a:pt x="1115033" y="810192"/>
                  <a:pt x="1099295" y="812271"/>
                  <a:pt x="1085768" y="816192"/>
                </a:cubicBezTo>
                <a:cubicBezTo>
                  <a:pt x="1072241" y="820112"/>
                  <a:pt x="1061633" y="824442"/>
                  <a:pt x="1053944" y="829180"/>
                </a:cubicBezTo>
                <a:lnTo>
                  <a:pt x="1065402" y="868491"/>
                </a:lnTo>
                <a:cubicBezTo>
                  <a:pt x="1072879" y="863895"/>
                  <a:pt x="1081457" y="860170"/>
                  <a:pt x="1091139" y="857316"/>
                </a:cubicBezTo>
                <a:cubicBezTo>
                  <a:pt x="1100820" y="854462"/>
                  <a:pt x="1110942" y="852993"/>
                  <a:pt x="1121505" y="852907"/>
                </a:cubicBezTo>
                <a:cubicBezTo>
                  <a:pt x="1137738" y="853155"/>
                  <a:pt x="1148720" y="856966"/>
                  <a:pt x="1154449" y="864339"/>
                </a:cubicBezTo>
                <a:cubicBezTo>
                  <a:pt x="1160179" y="871712"/>
                  <a:pt x="1162861" y="881162"/>
                  <a:pt x="1162493" y="892687"/>
                </a:cubicBezTo>
                <a:cubicBezTo>
                  <a:pt x="1125570" y="892609"/>
                  <a:pt x="1095752" y="899617"/>
                  <a:pt x="1073037" y="913709"/>
                </a:cubicBezTo>
                <a:cubicBezTo>
                  <a:pt x="1050323" y="927802"/>
                  <a:pt x="1038638" y="949448"/>
                  <a:pt x="1037984" y="978647"/>
                </a:cubicBezTo>
                <a:cubicBezTo>
                  <a:pt x="1038197" y="997640"/>
                  <a:pt x="1044319" y="1013652"/>
                  <a:pt x="1056350" y="1026683"/>
                </a:cubicBezTo>
                <a:cubicBezTo>
                  <a:pt x="1068381" y="1039715"/>
                  <a:pt x="1085044" y="1046502"/>
                  <a:pt x="1106339" y="1047046"/>
                </a:cubicBezTo>
                <a:cubicBezTo>
                  <a:pt x="1119165" y="1046995"/>
                  <a:pt x="1130812" y="1044540"/>
                  <a:pt x="1141281" y="1039682"/>
                </a:cubicBezTo>
                <a:cubicBezTo>
                  <a:pt x="1151750" y="1034824"/>
                  <a:pt x="1160322" y="1027870"/>
                  <a:pt x="1166998" y="1018818"/>
                </a:cubicBezTo>
                <a:lnTo>
                  <a:pt x="1168225" y="1018818"/>
                </a:lnTo>
                <a:lnTo>
                  <a:pt x="1171908" y="1042541"/>
                </a:lnTo>
                <a:lnTo>
                  <a:pt x="1226337" y="1042541"/>
                </a:lnTo>
                <a:cubicBezTo>
                  <a:pt x="1225126" y="1035450"/>
                  <a:pt x="1224273" y="1027207"/>
                  <a:pt x="1223778" y="1017812"/>
                </a:cubicBezTo>
                <a:cubicBezTo>
                  <a:pt x="1223283" y="1008418"/>
                  <a:pt x="1223044" y="998639"/>
                  <a:pt x="1223061" y="988477"/>
                </a:cubicBezTo>
                <a:lnTo>
                  <a:pt x="1223061" y="904958"/>
                </a:lnTo>
                <a:cubicBezTo>
                  <a:pt x="1223261" y="888045"/>
                  <a:pt x="1220724" y="872427"/>
                  <a:pt x="1215450" y="858105"/>
                </a:cubicBezTo>
                <a:cubicBezTo>
                  <a:pt x="1210177" y="843783"/>
                  <a:pt x="1200968" y="832239"/>
                  <a:pt x="1187823" y="823473"/>
                </a:cubicBezTo>
                <a:cubicBezTo>
                  <a:pt x="1174677" y="814707"/>
                  <a:pt x="1156397" y="810200"/>
                  <a:pt x="1132982" y="809953"/>
                </a:cubicBezTo>
                <a:close/>
                <a:moveTo>
                  <a:pt x="3278461" y="809544"/>
                </a:moveTo>
                <a:cubicBezTo>
                  <a:pt x="3256151" y="809836"/>
                  <a:pt x="3237235" y="815527"/>
                  <a:pt x="3221713" y="826615"/>
                </a:cubicBezTo>
                <a:cubicBezTo>
                  <a:pt x="3206191" y="837703"/>
                  <a:pt x="3194378" y="852432"/>
                  <a:pt x="3186275" y="870802"/>
                </a:cubicBezTo>
                <a:cubicBezTo>
                  <a:pt x="3178172" y="889172"/>
                  <a:pt x="3174094" y="909426"/>
                  <a:pt x="3174041" y="931564"/>
                </a:cubicBezTo>
                <a:cubicBezTo>
                  <a:pt x="3174244" y="967372"/>
                  <a:pt x="3183864" y="995412"/>
                  <a:pt x="3202901" y="1015683"/>
                </a:cubicBezTo>
                <a:cubicBezTo>
                  <a:pt x="3221938" y="1035954"/>
                  <a:pt x="3249173" y="1046272"/>
                  <a:pt x="3284609" y="1046636"/>
                </a:cubicBezTo>
                <a:cubicBezTo>
                  <a:pt x="3298875" y="1046602"/>
                  <a:pt x="3312340" y="1045443"/>
                  <a:pt x="3325005" y="1043159"/>
                </a:cubicBezTo>
                <a:cubicBezTo>
                  <a:pt x="3337669" y="1040875"/>
                  <a:pt x="3348771" y="1037670"/>
                  <a:pt x="3358309" y="1033545"/>
                </a:cubicBezTo>
                <a:lnTo>
                  <a:pt x="3349716" y="991796"/>
                </a:lnTo>
                <a:cubicBezTo>
                  <a:pt x="3342001" y="994520"/>
                  <a:pt x="3333595" y="996758"/>
                  <a:pt x="3324495" y="998509"/>
                </a:cubicBezTo>
                <a:cubicBezTo>
                  <a:pt x="3315396" y="1000260"/>
                  <a:pt x="3305243" y="1001165"/>
                  <a:pt x="3294035" y="1001225"/>
                </a:cubicBezTo>
                <a:cubicBezTo>
                  <a:pt x="3277197" y="1001387"/>
                  <a:pt x="3262921" y="997168"/>
                  <a:pt x="3251207" y="988567"/>
                </a:cubicBezTo>
                <a:cubicBezTo>
                  <a:pt x="3239493" y="979967"/>
                  <a:pt x="3233004" y="966011"/>
                  <a:pt x="3231740" y="946700"/>
                </a:cubicBezTo>
                <a:lnTo>
                  <a:pt x="3368130" y="946700"/>
                </a:lnTo>
                <a:cubicBezTo>
                  <a:pt x="3368735" y="943393"/>
                  <a:pt x="3369161" y="939678"/>
                  <a:pt x="3369409" y="935553"/>
                </a:cubicBezTo>
                <a:cubicBezTo>
                  <a:pt x="3369656" y="931428"/>
                  <a:pt x="3369776" y="927099"/>
                  <a:pt x="3369767" y="922565"/>
                </a:cubicBezTo>
                <a:cubicBezTo>
                  <a:pt x="3369419" y="885590"/>
                  <a:pt x="3361113" y="857534"/>
                  <a:pt x="3344850" y="838398"/>
                </a:cubicBezTo>
                <a:cubicBezTo>
                  <a:pt x="3328587" y="819262"/>
                  <a:pt x="3306457" y="809643"/>
                  <a:pt x="3278461" y="809544"/>
                </a:cubicBezTo>
                <a:close/>
                <a:moveTo>
                  <a:pt x="2205001" y="809544"/>
                </a:moveTo>
                <a:cubicBezTo>
                  <a:pt x="2173433" y="809754"/>
                  <a:pt x="2147683" y="820174"/>
                  <a:pt x="2127751" y="840803"/>
                </a:cubicBezTo>
                <a:cubicBezTo>
                  <a:pt x="2107820" y="861432"/>
                  <a:pt x="2097535" y="891005"/>
                  <a:pt x="2096897" y="929523"/>
                </a:cubicBezTo>
                <a:cubicBezTo>
                  <a:pt x="2097459" y="966864"/>
                  <a:pt x="2107385" y="995721"/>
                  <a:pt x="2126677" y="1016094"/>
                </a:cubicBezTo>
                <a:cubicBezTo>
                  <a:pt x="2145968" y="1036466"/>
                  <a:pt x="2171257" y="1046784"/>
                  <a:pt x="2202542" y="1047046"/>
                </a:cubicBezTo>
                <a:cubicBezTo>
                  <a:pt x="2219852" y="1047168"/>
                  <a:pt x="2236579" y="1043197"/>
                  <a:pt x="2252725" y="1035132"/>
                </a:cubicBezTo>
                <a:cubicBezTo>
                  <a:pt x="2268871" y="1027068"/>
                  <a:pt x="2282194" y="1014179"/>
                  <a:pt x="2292695" y="996465"/>
                </a:cubicBezTo>
                <a:cubicBezTo>
                  <a:pt x="2303195" y="978751"/>
                  <a:pt x="2308632" y="955481"/>
                  <a:pt x="2309006" y="926655"/>
                </a:cubicBezTo>
                <a:cubicBezTo>
                  <a:pt x="2308666" y="891482"/>
                  <a:pt x="2299319" y="863308"/>
                  <a:pt x="2280966" y="842134"/>
                </a:cubicBezTo>
                <a:cubicBezTo>
                  <a:pt x="2262612" y="820959"/>
                  <a:pt x="2237291" y="810096"/>
                  <a:pt x="2205001" y="809544"/>
                </a:cubicBezTo>
                <a:close/>
                <a:moveTo>
                  <a:pt x="1392273" y="809544"/>
                </a:moveTo>
                <a:cubicBezTo>
                  <a:pt x="1381265" y="809561"/>
                  <a:pt x="1370514" y="813315"/>
                  <a:pt x="1360019" y="820805"/>
                </a:cubicBezTo>
                <a:cubicBezTo>
                  <a:pt x="1349524" y="828296"/>
                  <a:pt x="1341437" y="839421"/>
                  <a:pt x="1335757" y="854179"/>
                </a:cubicBezTo>
                <a:lnTo>
                  <a:pt x="1334120" y="854179"/>
                </a:lnTo>
                <a:lnTo>
                  <a:pt x="1331664" y="814458"/>
                </a:lnTo>
                <a:lnTo>
                  <a:pt x="1279691" y="814458"/>
                </a:lnTo>
                <a:cubicBezTo>
                  <a:pt x="1280117" y="824619"/>
                  <a:pt x="1280493" y="835522"/>
                  <a:pt x="1280817" y="847167"/>
                </a:cubicBezTo>
                <a:cubicBezTo>
                  <a:pt x="1281141" y="858811"/>
                  <a:pt x="1281312" y="871659"/>
                  <a:pt x="1281329" y="885709"/>
                </a:cubicBezTo>
                <a:lnTo>
                  <a:pt x="1281329" y="1042541"/>
                </a:lnTo>
                <a:lnTo>
                  <a:pt x="1341895" y="1042541"/>
                </a:lnTo>
                <a:lnTo>
                  <a:pt x="1341895" y="924610"/>
                </a:lnTo>
                <a:cubicBezTo>
                  <a:pt x="1342193" y="905185"/>
                  <a:pt x="1346818" y="890757"/>
                  <a:pt x="1355769" y="881325"/>
                </a:cubicBezTo>
                <a:cubicBezTo>
                  <a:pt x="1364720" y="871893"/>
                  <a:pt x="1376205" y="867199"/>
                  <a:pt x="1390225" y="867242"/>
                </a:cubicBezTo>
                <a:cubicBezTo>
                  <a:pt x="1393279" y="867242"/>
                  <a:pt x="1396078" y="867345"/>
                  <a:pt x="1398621" y="867550"/>
                </a:cubicBezTo>
                <a:cubicBezTo>
                  <a:pt x="1401164" y="867754"/>
                  <a:pt x="1403553" y="868062"/>
                  <a:pt x="1405788" y="868471"/>
                </a:cubicBezTo>
                <a:lnTo>
                  <a:pt x="1405788" y="810772"/>
                </a:lnTo>
                <a:cubicBezTo>
                  <a:pt x="1403792" y="810363"/>
                  <a:pt x="1401744" y="810055"/>
                  <a:pt x="1399645" y="809851"/>
                </a:cubicBezTo>
                <a:cubicBezTo>
                  <a:pt x="1397546" y="809646"/>
                  <a:pt x="1395088" y="809544"/>
                  <a:pt x="1392273" y="809544"/>
                </a:cubicBezTo>
                <a:close/>
                <a:moveTo>
                  <a:pt x="767030" y="777546"/>
                </a:moveTo>
                <a:lnTo>
                  <a:pt x="768259" y="777546"/>
                </a:lnTo>
                <a:cubicBezTo>
                  <a:pt x="770340" y="787421"/>
                  <a:pt x="772627" y="798091"/>
                  <a:pt x="775118" y="809555"/>
                </a:cubicBezTo>
                <a:cubicBezTo>
                  <a:pt x="777609" y="821019"/>
                  <a:pt x="780100" y="831792"/>
                  <a:pt x="782591" y="841873"/>
                </a:cubicBezTo>
                <a:lnTo>
                  <a:pt x="801428" y="913576"/>
                </a:lnTo>
                <a:lnTo>
                  <a:pt x="734271" y="913576"/>
                </a:lnTo>
                <a:lnTo>
                  <a:pt x="753108" y="841490"/>
                </a:lnTo>
                <a:cubicBezTo>
                  <a:pt x="755402" y="831977"/>
                  <a:pt x="757774" y="821469"/>
                  <a:pt x="760223" y="809968"/>
                </a:cubicBezTo>
                <a:cubicBezTo>
                  <a:pt x="762671" y="798467"/>
                  <a:pt x="764940" y="787660"/>
                  <a:pt x="767030" y="777546"/>
                </a:cubicBezTo>
                <a:close/>
                <a:moveTo>
                  <a:pt x="2523516" y="772221"/>
                </a:moveTo>
                <a:cubicBezTo>
                  <a:pt x="2540507" y="772255"/>
                  <a:pt x="2553861" y="776592"/>
                  <a:pt x="2563577" y="785231"/>
                </a:cubicBezTo>
                <a:cubicBezTo>
                  <a:pt x="2573293" y="793870"/>
                  <a:pt x="2578246" y="806607"/>
                  <a:pt x="2578433" y="823442"/>
                </a:cubicBezTo>
                <a:cubicBezTo>
                  <a:pt x="2578297" y="840627"/>
                  <a:pt x="2573037" y="854098"/>
                  <a:pt x="2562655" y="863856"/>
                </a:cubicBezTo>
                <a:cubicBezTo>
                  <a:pt x="2552272" y="873614"/>
                  <a:pt x="2537587" y="878582"/>
                  <a:pt x="2518598" y="878762"/>
                </a:cubicBezTo>
                <a:cubicBezTo>
                  <a:pt x="2514124" y="878770"/>
                  <a:pt x="2510162" y="878651"/>
                  <a:pt x="2506713" y="878403"/>
                </a:cubicBezTo>
                <a:cubicBezTo>
                  <a:pt x="2503263" y="878156"/>
                  <a:pt x="2500121" y="877729"/>
                  <a:pt x="2497287" y="877123"/>
                </a:cubicBezTo>
                <a:lnTo>
                  <a:pt x="2497287" y="774679"/>
                </a:lnTo>
                <a:cubicBezTo>
                  <a:pt x="2499942" y="774039"/>
                  <a:pt x="2503443" y="773475"/>
                  <a:pt x="2507789" y="772989"/>
                </a:cubicBezTo>
                <a:cubicBezTo>
                  <a:pt x="2512135" y="772503"/>
                  <a:pt x="2517377" y="772247"/>
                  <a:pt x="2523516" y="772221"/>
                </a:cubicBezTo>
                <a:close/>
                <a:moveTo>
                  <a:pt x="3732155" y="755070"/>
                </a:moveTo>
                <a:lnTo>
                  <a:pt x="3672409" y="772682"/>
                </a:lnTo>
                <a:lnTo>
                  <a:pt x="3672409" y="814458"/>
                </a:lnTo>
                <a:lnTo>
                  <a:pt x="3642509" y="814458"/>
                </a:lnTo>
                <a:lnTo>
                  <a:pt x="3642509" y="859051"/>
                </a:lnTo>
                <a:lnTo>
                  <a:pt x="3672409" y="859051"/>
                </a:lnTo>
                <a:lnTo>
                  <a:pt x="3672409" y="964351"/>
                </a:lnTo>
                <a:cubicBezTo>
                  <a:pt x="3672019" y="973364"/>
                  <a:pt x="3672934" y="984238"/>
                  <a:pt x="3675152" y="996974"/>
                </a:cubicBezTo>
                <a:cubicBezTo>
                  <a:pt x="3677370" y="1009710"/>
                  <a:pt x="3683226" y="1021035"/>
                  <a:pt x="3692720" y="1030948"/>
                </a:cubicBezTo>
                <a:cubicBezTo>
                  <a:pt x="3702213" y="1040861"/>
                  <a:pt x="3717680" y="1046091"/>
                  <a:pt x="3739118" y="1046636"/>
                </a:cubicBezTo>
                <a:cubicBezTo>
                  <a:pt x="3748001" y="1046619"/>
                  <a:pt x="3755936" y="1046142"/>
                  <a:pt x="3762925" y="1045204"/>
                </a:cubicBezTo>
                <a:cubicBezTo>
                  <a:pt x="3769913" y="1044267"/>
                  <a:pt x="3775493" y="1042971"/>
                  <a:pt x="3779666" y="1041317"/>
                </a:cubicBezTo>
                <a:lnTo>
                  <a:pt x="3778847" y="995080"/>
                </a:lnTo>
                <a:cubicBezTo>
                  <a:pt x="3775877" y="995703"/>
                  <a:pt x="3772908" y="996199"/>
                  <a:pt x="3769939" y="996566"/>
                </a:cubicBezTo>
                <a:cubicBezTo>
                  <a:pt x="3766969" y="996933"/>
                  <a:pt x="3763385" y="997120"/>
                  <a:pt x="3759187" y="997129"/>
                </a:cubicBezTo>
                <a:cubicBezTo>
                  <a:pt x="3749997" y="997223"/>
                  <a:pt x="3743188" y="994167"/>
                  <a:pt x="3738759" y="987961"/>
                </a:cubicBezTo>
                <a:cubicBezTo>
                  <a:pt x="3734331" y="981756"/>
                  <a:pt x="3732129" y="971837"/>
                  <a:pt x="3732155" y="958205"/>
                </a:cubicBezTo>
                <a:lnTo>
                  <a:pt x="3732155" y="859051"/>
                </a:lnTo>
                <a:lnTo>
                  <a:pt x="3782533" y="859051"/>
                </a:lnTo>
                <a:lnTo>
                  <a:pt x="3782533" y="814458"/>
                </a:lnTo>
                <a:lnTo>
                  <a:pt x="3732155" y="814458"/>
                </a:lnTo>
                <a:close/>
                <a:moveTo>
                  <a:pt x="2979680" y="755070"/>
                </a:moveTo>
                <a:lnTo>
                  <a:pt x="2919933" y="772682"/>
                </a:lnTo>
                <a:lnTo>
                  <a:pt x="2919933" y="814458"/>
                </a:lnTo>
                <a:lnTo>
                  <a:pt x="2890034" y="814458"/>
                </a:lnTo>
                <a:lnTo>
                  <a:pt x="2890034" y="859051"/>
                </a:lnTo>
                <a:lnTo>
                  <a:pt x="2919933" y="859051"/>
                </a:lnTo>
                <a:lnTo>
                  <a:pt x="2919933" y="964351"/>
                </a:lnTo>
                <a:cubicBezTo>
                  <a:pt x="2919545" y="973364"/>
                  <a:pt x="2920459" y="984238"/>
                  <a:pt x="2922677" y="996974"/>
                </a:cubicBezTo>
                <a:cubicBezTo>
                  <a:pt x="2924895" y="1009710"/>
                  <a:pt x="2930751" y="1021035"/>
                  <a:pt x="2940245" y="1030948"/>
                </a:cubicBezTo>
                <a:cubicBezTo>
                  <a:pt x="2949739" y="1040861"/>
                  <a:pt x="2965205" y="1046091"/>
                  <a:pt x="2986643" y="1046636"/>
                </a:cubicBezTo>
                <a:cubicBezTo>
                  <a:pt x="2995525" y="1046619"/>
                  <a:pt x="3003461" y="1046142"/>
                  <a:pt x="3010449" y="1045204"/>
                </a:cubicBezTo>
                <a:cubicBezTo>
                  <a:pt x="3017438" y="1044267"/>
                  <a:pt x="3023019" y="1042971"/>
                  <a:pt x="3027191" y="1041317"/>
                </a:cubicBezTo>
                <a:lnTo>
                  <a:pt x="3026372" y="995080"/>
                </a:lnTo>
                <a:cubicBezTo>
                  <a:pt x="3023403" y="995703"/>
                  <a:pt x="3020433" y="996199"/>
                  <a:pt x="3017463" y="996566"/>
                </a:cubicBezTo>
                <a:cubicBezTo>
                  <a:pt x="3014494" y="996933"/>
                  <a:pt x="3010911" y="997120"/>
                  <a:pt x="3006712" y="997129"/>
                </a:cubicBezTo>
                <a:cubicBezTo>
                  <a:pt x="2997522" y="997223"/>
                  <a:pt x="2990713" y="994167"/>
                  <a:pt x="2986285" y="987961"/>
                </a:cubicBezTo>
                <a:cubicBezTo>
                  <a:pt x="2981856" y="981756"/>
                  <a:pt x="2979655" y="971837"/>
                  <a:pt x="2979680" y="958205"/>
                </a:cubicBezTo>
                <a:lnTo>
                  <a:pt x="2979680" y="859051"/>
                </a:lnTo>
                <a:lnTo>
                  <a:pt x="3030058" y="859051"/>
                </a:lnTo>
                <a:lnTo>
                  <a:pt x="3030058" y="814458"/>
                </a:lnTo>
                <a:lnTo>
                  <a:pt x="2979680" y="814458"/>
                </a:lnTo>
                <a:close/>
                <a:moveTo>
                  <a:pt x="1859287" y="727629"/>
                </a:moveTo>
                <a:lnTo>
                  <a:pt x="1859287" y="780003"/>
                </a:lnTo>
                <a:lnTo>
                  <a:pt x="1936696" y="780003"/>
                </a:lnTo>
                <a:lnTo>
                  <a:pt x="1936696" y="1042541"/>
                </a:lnTo>
                <a:lnTo>
                  <a:pt x="1997262" y="1042541"/>
                </a:lnTo>
                <a:lnTo>
                  <a:pt x="1997262" y="780003"/>
                </a:lnTo>
                <a:lnTo>
                  <a:pt x="2075081" y="780003"/>
                </a:lnTo>
                <a:lnTo>
                  <a:pt x="2075081" y="727629"/>
                </a:lnTo>
                <a:close/>
                <a:moveTo>
                  <a:pt x="731814" y="727629"/>
                </a:moveTo>
                <a:lnTo>
                  <a:pt x="642544" y="1042541"/>
                </a:lnTo>
                <a:lnTo>
                  <a:pt x="703968" y="1042541"/>
                </a:lnTo>
                <a:lnTo>
                  <a:pt x="725672" y="959397"/>
                </a:lnTo>
                <a:lnTo>
                  <a:pt x="810027" y="959397"/>
                </a:lnTo>
                <a:lnTo>
                  <a:pt x="832549" y="1042541"/>
                </a:lnTo>
                <a:lnTo>
                  <a:pt x="896020" y="1042541"/>
                </a:lnTo>
                <a:lnTo>
                  <a:pt x="807980" y="727629"/>
                </a:lnTo>
                <a:close/>
                <a:moveTo>
                  <a:pt x="2518598" y="725171"/>
                </a:moveTo>
                <a:cubicBezTo>
                  <a:pt x="2501199" y="725214"/>
                  <a:pt x="2485725" y="725844"/>
                  <a:pt x="2472174" y="727063"/>
                </a:cubicBezTo>
                <a:cubicBezTo>
                  <a:pt x="2458624" y="728282"/>
                  <a:pt x="2446942" y="729833"/>
                  <a:pt x="2437130" y="731717"/>
                </a:cubicBezTo>
                <a:lnTo>
                  <a:pt x="2437130" y="1042541"/>
                </a:lnTo>
                <a:lnTo>
                  <a:pt x="2497287" y="1042541"/>
                </a:lnTo>
                <a:lnTo>
                  <a:pt x="2497287" y="924585"/>
                </a:lnTo>
                <a:cubicBezTo>
                  <a:pt x="2503434" y="925744"/>
                  <a:pt x="2510811" y="926289"/>
                  <a:pt x="2519417" y="926221"/>
                </a:cubicBezTo>
                <a:cubicBezTo>
                  <a:pt x="2535726" y="926517"/>
                  <a:pt x="2553007" y="923789"/>
                  <a:pt x="2571261" y="918035"/>
                </a:cubicBezTo>
                <a:cubicBezTo>
                  <a:pt x="2589515" y="912282"/>
                  <a:pt x="2605150" y="901727"/>
                  <a:pt x="2618167" y="886372"/>
                </a:cubicBezTo>
                <a:cubicBezTo>
                  <a:pt x="2631184" y="871017"/>
                  <a:pt x="2637991" y="849084"/>
                  <a:pt x="2638590" y="820574"/>
                </a:cubicBezTo>
                <a:cubicBezTo>
                  <a:pt x="2638505" y="805907"/>
                  <a:pt x="2635811" y="792524"/>
                  <a:pt x="2630507" y="780424"/>
                </a:cubicBezTo>
                <a:cubicBezTo>
                  <a:pt x="2625205" y="768324"/>
                  <a:pt x="2617805" y="758226"/>
                  <a:pt x="2608307" y="750128"/>
                </a:cubicBezTo>
                <a:cubicBezTo>
                  <a:pt x="2598281" y="741570"/>
                  <a:pt x="2585792" y="735263"/>
                  <a:pt x="2570841" y="731206"/>
                </a:cubicBezTo>
                <a:cubicBezTo>
                  <a:pt x="2555889" y="727149"/>
                  <a:pt x="2538475" y="725137"/>
                  <a:pt x="2518598" y="725171"/>
                </a:cubicBezTo>
                <a:close/>
                <a:moveTo>
                  <a:pt x="3101902" y="719847"/>
                </a:moveTo>
                <a:cubicBezTo>
                  <a:pt x="3092319" y="720017"/>
                  <a:pt x="3084577" y="723052"/>
                  <a:pt x="3078677" y="728953"/>
                </a:cubicBezTo>
                <a:cubicBezTo>
                  <a:pt x="3072777" y="734853"/>
                  <a:pt x="3069742" y="742594"/>
                  <a:pt x="3069571" y="752178"/>
                </a:cubicBezTo>
                <a:cubicBezTo>
                  <a:pt x="3069716" y="761582"/>
                  <a:pt x="3072700" y="769272"/>
                  <a:pt x="3078523" y="775249"/>
                </a:cubicBezTo>
                <a:cubicBezTo>
                  <a:pt x="3084347" y="781226"/>
                  <a:pt x="3092140" y="784312"/>
                  <a:pt x="3101902" y="784508"/>
                </a:cubicBezTo>
                <a:cubicBezTo>
                  <a:pt x="3111502" y="784389"/>
                  <a:pt x="3119312" y="781456"/>
                  <a:pt x="3125332" y="775709"/>
                </a:cubicBezTo>
                <a:cubicBezTo>
                  <a:pt x="3131351" y="769963"/>
                  <a:pt x="3134455" y="762119"/>
                  <a:pt x="3134643" y="752178"/>
                </a:cubicBezTo>
                <a:cubicBezTo>
                  <a:pt x="3134506" y="742594"/>
                  <a:pt x="3131505" y="734853"/>
                  <a:pt x="3125639" y="728953"/>
                </a:cubicBezTo>
                <a:cubicBezTo>
                  <a:pt x="3119773" y="723052"/>
                  <a:pt x="3111860" y="720017"/>
                  <a:pt x="3101902" y="719847"/>
                </a:cubicBezTo>
                <a:close/>
                <a:moveTo>
                  <a:pt x="938429" y="713293"/>
                </a:moveTo>
                <a:lnTo>
                  <a:pt x="938429" y="1042541"/>
                </a:lnTo>
                <a:lnTo>
                  <a:pt x="998995" y="1042541"/>
                </a:lnTo>
                <a:lnTo>
                  <a:pt x="998995" y="713293"/>
                </a:lnTo>
                <a:close/>
                <a:moveTo>
                  <a:pt x="2313784" y="485141"/>
                </a:moveTo>
                <a:cubicBezTo>
                  <a:pt x="2303151" y="485371"/>
                  <a:pt x="2294539" y="489004"/>
                  <a:pt x="2287949" y="496039"/>
                </a:cubicBezTo>
                <a:cubicBezTo>
                  <a:pt x="2281357" y="503074"/>
                  <a:pt x="2277964" y="512129"/>
                  <a:pt x="2277767" y="523206"/>
                </a:cubicBezTo>
                <a:cubicBezTo>
                  <a:pt x="2277861" y="533919"/>
                  <a:pt x="2281050" y="542871"/>
                  <a:pt x="2287335" y="550062"/>
                </a:cubicBezTo>
                <a:cubicBezTo>
                  <a:pt x="2293619" y="557252"/>
                  <a:pt x="2302435" y="560989"/>
                  <a:pt x="2313784" y="561271"/>
                </a:cubicBezTo>
                <a:cubicBezTo>
                  <a:pt x="2324954" y="561066"/>
                  <a:pt x="2333720" y="557482"/>
                  <a:pt x="2340081" y="550520"/>
                </a:cubicBezTo>
                <a:cubicBezTo>
                  <a:pt x="2346442" y="543557"/>
                  <a:pt x="2349682" y="534444"/>
                  <a:pt x="2349801" y="523180"/>
                </a:cubicBezTo>
                <a:cubicBezTo>
                  <a:pt x="2349631" y="511758"/>
                  <a:pt x="2346289" y="502607"/>
                  <a:pt x="2339774" y="495729"/>
                </a:cubicBezTo>
                <a:cubicBezTo>
                  <a:pt x="2333259" y="488850"/>
                  <a:pt x="2324596" y="485321"/>
                  <a:pt x="2313784" y="485141"/>
                </a:cubicBezTo>
                <a:close/>
                <a:moveTo>
                  <a:pt x="3068787" y="414233"/>
                </a:moveTo>
                <a:lnTo>
                  <a:pt x="3091328" y="414233"/>
                </a:lnTo>
                <a:cubicBezTo>
                  <a:pt x="3107550" y="414020"/>
                  <a:pt x="3121825" y="417725"/>
                  <a:pt x="3134153" y="425349"/>
                </a:cubicBezTo>
                <a:cubicBezTo>
                  <a:pt x="3146482" y="432972"/>
                  <a:pt x="3152971" y="445795"/>
                  <a:pt x="3153620" y="463817"/>
                </a:cubicBezTo>
                <a:cubicBezTo>
                  <a:pt x="3153141" y="481515"/>
                  <a:pt x="3147131" y="494372"/>
                  <a:pt x="3135588" y="502388"/>
                </a:cubicBezTo>
                <a:cubicBezTo>
                  <a:pt x="3124045" y="510405"/>
                  <a:pt x="3109837" y="514349"/>
                  <a:pt x="3092966" y="514221"/>
                </a:cubicBezTo>
                <a:cubicBezTo>
                  <a:pt x="3087681" y="514229"/>
                  <a:pt x="3083088" y="514110"/>
                  <a:pt x="3079186" y="513862"/>
                </a:cubicBezTo>
                <a:cubicBezTo>
                  <a:pt x="3075284" y="513615"/>
                  <a:pt x="3071817" y="513188"/>
                  <a:pt x="3068787" y="512582"/>
                </a:cubicBezTo>
                <a:close/>
                <a:moveTo>
                  <a:pt x="1049487" y="414233"/>
                </a:moveTo>
                <a:lnTo>
                  <a:pt x="1072029" y="414233"/>
                </a:lnTo>
                <a:cubicBezTo>
                  <a:pt x="1088250" y="414020"/>
                  <a:pt x="1102525" y="417725"/>
                  <a:pt x="1114854" y="425349"/>
                </a:cubicBezTo>
                <a:cubicBezTo>
                  <a:pt x="1127182" y="432972"/>
                  <a:pt x="1133671" y="445795"/>
                  <a:pt x="1134320" y="463817"/>
                </a:cubicBezTo>
                <a:cubicBezTo>
                  <a:pt x="1133842" y="481515"/>
                  <a:pt x="1127831" y="494372"/>
                  <a:pt x="1116288" y="502388"/>
                </a:cubicBezTo>
                <a:cubicBezTo>
                  <a:pt x="1104745" y="510405"/>
                  <a:pt x="1090538" y="514349"/>
                  <a:pt x="1073666" y="514221"/>
                </a:cubicBezTo>
                <a:cubicBezTo>
                  <a:pt x="1068381" y="514229"/>
                  <a:pt x="1063788" y="514110"/>
                  <a:pt x="1059886" y="513862"/>
                </a:cubicBezTo>
                <a:cubicBezTo>
                  <a:pt x="1055984" y="513615"/>
                  <a:pt x="1052518" y="513188"/>
                  <a:pt x="1049487" y="512582"/>
                </a:cubicBezTo>
                <a:close/>
                <a:moveTo>
                  <a:pt x="2775271" y="368361"/>
                </a:moveTo>
                <a:cubicBezTo>
                  <a:pt x="2785618" y="368611"/>
                  <a:pt x="2794022" y="372344"/>
                  <a:pt x="2800482" y="379560"/>
                </a:cubicBezTo>
                <a:cubicBezTo>
                  <a:pt x="2806943" y="386775"/>
                  <a:pt x="2811673" y="395971"/>
                  <a:pt x="2814674" y="407147"/>
                </a:cubicBezTo>
                <a:cubicBezTo>
                  <a:pt x="2817674" y="418323"/>
                  <a:pt x="2819157" y="429977"/>
                  <a:pt x="2819121" y="442110"/>
                </a:cubicBezTo>
                <a:cubicBezTo>
                  <a:pt x="2819070" y="462963"/>
                  <a:pt x="2815279" y="480461"/>
                  <a:pt x="2807749" y="494605"/>
                </a:cubicBezTo>
                <a:cubicBezTo>
                  <a:pt x="2800219" y="508749"/>
                  <a:pt x="2789256" y="516106"/>
                  <a:pt x="2774862" y="516678"/>
                </a:cubicBezTo>
                <a:cubicBezTo>
                  <a:pt x="2760075" y="516124"/>
                  <a:pt x="2748873" y="508834"/>
                  <a:pt x="2741257" y="494810"/>
                </a:cubicBezTo>
                <a:cubicBezTo>
                  <a:pt x="2733641" y="480785"/>
                  <a:pt x="2729817" y="463355"/>
                  <a:pt x="2729782" y="442519"/>
                </a:cubicBezTo>
                <a:cubicBezTo>
                  <a:pt x="2729721" y="430640"/>
                  <a:pt x="2731163" y="419072"/>
                  <a:pt x="2734108" y="407815"/>
                </a:cubicBezTo>
                <a:cubicBezTo>
                  <a:pt x="2737053" y="396558"/>
                  <a:pt x="2741864" y="387236"/>
                  <a:pt x="2748543" y="379848"/>
                </a:cubicBezTo>
                <a:cubicBezTo>
                  <a:pt x="2755221" y="372461"/>
                  <a:pt x="2764131" y="368632"/>
                  <a:pt x="2775271" y="368361"/>
                </a:cubicBezTo>
                <a:close/>
                <a:moveTo>
                  <a:pt x="3350973" y="365904"/>
                </a:moveTo>
                <a:cubicBezTo>
                  <a:pt x="3360879" y="366116"/>
                  <a:pt x="3368707" y="368925"/>
                  <a:pt x="3374454" y="374331"/>
                </a:cubicBezTo>
                <a:cubicBezTo>
                  <a:pt x="3380202" y="379736"/>
                  <a:pt x="3384265" y="386463"/>
                  <a:pt x="3386643" y="394510"/>
                </a:cubicBezTo>
                <a:cubicBezTo>
                  <a:pt x="3389021" y="402558"/>
                  <a:pt x="3390109" y="410651"/>
                  <a:pt x="3389907" y="418790"/>
                </a:cubicBezTo>
                <a:lnTo>
                  <a:pt x="3307940" y="418790"/>
                </a:lnTo>
                <a:cubicBezTo>
                  <a:pt x="3308449" y="411038"/>
                  <a:pt x="3310255" y="403127"/>
                  <a:pt x="3313359" y="395057"/>
                </a:cubicBezTo>
                <a:cubicBezTo>
                  <a:pt x="3316463" y="386987"/>
                  <a:pt x="3321093" y="380169"/>
                  <a:pt x="3327248" y="374604"/>
                </a:cubicBezTo>
                <a:cubicBezTo>
                  <a:pt x="3333403" y="369039"/>
                  <a:pt x="3341311" y="366139"/>
                  <a:pt x="3350973" y="365904"/>
                </a:cubicBezTo>
                <a:close/>
                <a:moveTo>
                  <a:pt x="1979373" y="365904"/>
                </a:moveTo>
                <a:cubicBezTo>
                  <a:pt x="1989279" y="366116"/>
                  <a:pt x="1997107" y="368925"/>
                  <a:pt x="2002854" y="374331"/>
                </a:cubicBezTo>
                <a:cubicBezTo>
                  <a:pt x="2008602" y="379736"/>
                  <a:pt x="2012665" y="386463"/>
                  <a:pt x="2015043" y="394510"/>
                </a:cubicBezTo>
                <a:cubicBezTo>
                  <a:pt x="2017421" y="402558"/>
                  <a:pt x="2018509" y="410651"/>
                  <a:pt x="2018307" y="418790"/>
                </a:cubicBezTo>
                <a:lnTo>
                  <a:pt x="1936340" y="418790"/>
                </a:lnTo>
                <a:cubicBezTo>
                  <a:pt x="1936849" y="411038"/>
                  <a:pt x="1938655" y="403127"/>
                  <a:pt x="1941759" y="395057"/>
                </a:cubicBezTo>
                <a:cubicBezTo>
                  <a:pt x="1944863" y="386987"/>
                  <a:pt x="1949493" y="380169"/>
                  <a:pt x="1955648" y="374604"/>
                </a:cubicBezTo>
                <a:cubicBezTo>
                  <a:pt x="1961803" y="369039"/>
                  <a:pt x="1969711" y="366139"/>
                  <a:pt x="1979373" y="365904"/>
                </a:cubicBezTo>
                <a:close/>
                <a:moveTo>
                  <a:pt x="2313784" y="329503"/>
                </a:moveTo>
                <a:cubicBezTo>
                  <a:pt x="2303151" y="329733"/>
                  <a:pt x="2294539" y="333365"/>
                  <a:pt x="2287949" y="340400"/>
                </a:cubicBezTo>
                <a:cubicBezTo>
                  <a:pt x="2281357" y="347435"/>
                  <a:pt x="2277964" y="356491"/>
                  <a:pt x="2277767" y="367567"/>
                </a:cubicBezTo>
                <a:cubicBezTo>
                  <a:pt x="2277861" y="378286"/>
                  <a:pt x="2281050" y="387239"/>
                  <a:pt x="2287335" y="394428"/>
                </a:cubicBezTo>
                <a:cubicBezTo>
                  <a:pt x="2293619" y="401616"/>
                  <a:pt x="2302435" y="405351"/>
                  <a:pt x="2313784" y="405632"/>
                </a:cubicBezTo>
                <a:cubicBezTo>
                  <a:pt x="2324954" y="405402"/>
                  <a:pt x="2333720" y="401770"/>
                  <a:pt x="2340081" y="394735"/>
                </a:cubicBezTo>
                <a:cubicBezTo>
                  <a:pt x="2346442" y="387700"/>
                  <a:pt x="2349682" y="378644"/>
                  <a:pt x="2349801" y="367567"/>
                </a:cubicBezTo>
                <a:cubicBezTo>
                  <a:pt x="2349631" y="356133"/>
                  <a:pt x="2346289" y="346975"/>
                  <a:pt x="2339774" y="340093"/>
                </a:cubicBezTo>
                <a:cubicBezTo>
                  <a:pt x="2333259" y="333212"/>
                  <a:pt x="2324596" y="329682"/>
                  <a:pt x="2313784" y="329503"/>
                </a:cubicBezTo>
                <a:close/>
                <a:moveTo>
                  <a:pt x="1680662" y="328683"/>
                </a:moveTo>
                <a:lnTo>
                  <a:pt x="1680662" y="377372"/>
                </a:lnTo>
                <a:lnTo>
                  <a:pt x="1776065" y="377372"/>
                </a:lnTo>
                <a:lnTo>
                  <a:pt x="1776065" y="378600"/>
                </a:lnTo>
                <a:cubicBezTo>
                  <a:pt x="1771160" y="384516"/>
                  <a:pt x="1766230" y="390611"/>
                  <a:pt x="1761274" y="396885"/>
                </a:cubicBezTo>
                <a:cubicBezTo>
                  <a:pt x="1756317" y="403159"/>
                  <a:pt x="1751285" y="409766"/>
                  <a:pt x="1746175" y="416706"/>
                </a:cubicBezTo>
                <a:lnTo>
                  <a:pt x="1672882" y="520761"/>
                </a:lnTo>
                <a:lnTo>
                  <a:pt x="1672882" y="556766"/>
                </a:lnTo>
                <a:lnTo>
                  <a:pt x="1849767" y="556766"/>
                </a:lnTo>
                <a:lnTo>
                  <a:pt x="1849767" y="508077"/>
                </a:lnTo>
                <a:lnTo>
                  <a:pt x="1745765" y="508077"/>
                </a:lnTo>
                <a:lnTo>
                  <a:pt x="1745765" y="507258"/>
                </a:lnTo>
                <a:cubicBezTo>
                  <a:pt x="1750705" y="501487"/>
                  <a:pt x="1755772" y="495307"/>
                  <a:pt x="1760967" y="488717"/>
                </a:cubicBezTo>
                <a:cubicBezTo>
                  <a:pt x="1766161" y="482127"/>
                  <a:pt x="1771331" y="475332"/>
                  <a:pt x="1776475" y="468333"/>
                </a:cubicBezTo>
                <a:lnTo>
                  <a:pt x="1847311" y="366734"/>
                </a:lnTo>
                <a:lnTo>
                  <a:pt x="1847311" y="328683"/>
                </a:lnTo>
                <a:close/>
                <a:moveTo>
                  <a:pt x="1480637" y="328683"/>
                </a:moveTo>
                <a:lnTo>
                  <a:pt x="1480637" y="377372"/>
                </a:lnTo>
                <a:lnTo>
                  <a:pt x="1576040" y="377372"/>
                </a:lnTo>
                <a:lnTo>
                  <a:pt x="1576040" y="378600"/>
                </a:lnTo>
                <a:cubicBezTo>
                  <a:pt x="1571135" y="384516"/>
                  <a:pt x="1566205" y="390611"/>
                  <a:pt x="1561249" y="396885"/>
                </a:cubicBezTo>
                <a:cubicBezTo>
                  <a:pt x="1556293" y="403159"/>
                  <a:pt x="1551260" y="409766"/>
                  <a:pt x="1546150" y="416706"/>
                </a:cubicBezTo>
                <a:lnTo>
                  <a:pt x="1472858" y="520761"/>
                </a:lnTo>
                <a:lnTo>
                  <a:pt x="1472858" y="556766"/>
                </a:lnTo>
                <a:lnTo>
                  <a:pt x="1649743" y="556766"/>
                </a:lnTo>
                <a:lnTo>
                  <a:pt x="1649743" y="508077"/>
                </a:lnTo>
                <a:lnTo>
                  <a:pt x="1545741" y="508077"/>
                </a:lnTo>
                <a:lnTo>
                  <a:pt x="1545741" y="507258"/>
                </a:lnTo>
                <a:cubicBezTo>
                  <a:pt x="1550680" y="501487"/>
                  <a:pt x="1555747" y="495307"/>
                  <a:pt x="1560942" y="488717"/>
                </a:cubicBezTo>
                <a:cubicBezTo>
                  <a:pt x="1566137" y="482127"/>
                  <a:pt x="1571306" y="475332"/>
                  <a:pt x="1576450" y="468333"/>
                </a:cubicBezTo>
                <a:lnTo>
                  <a:pt x="1647286" y="366734"/>
                </a:lnTo>
                <a:lnTo>
                  <a:pt x="1647286" y="328683"/>
                </a:lnTo>
                <a:close/>
                <a:moveTo>
                  <a:pt x="1242410" y="328683"/>
                </a:moveTo>
                <a:lnTo>
                  <a:pt x="1242410" y="464662"/>
                </a:lnTo>
                <a:cubicBezTo>
                  <a:pt x="1242733" y="498603"/>
                  <a:pt x="1249452" y="523251"/>
                  <a:pt x="1262567" y="538608"/>
                </a:cubicBezTo>
                <a:cubicBezTo>
                  <a:pt x="1275681" y="553965"/>
                  <a:pt x="1293249" y="561519"/>
                  <a:pt x="1315272" y="561271"/>
                </a:cubicBezTo>
                <a:cubicBezTo>
                  <a:pt x="1332836" y="560742"/>
                  <a:pt x="1346994" y="556787"/>
                  <a:pt x="1357743" y="549406"/>
                </a:cubicBezTo>
                <a:cubicBezTo>
                  <a:pt x="1368493" y="542024"/>
                  <a:pt x="1376192" y="534386"/>
                  <a:pt x="1380841" y="526493"/>
                </a:cubicBezTo>
                <a:lnTo>
                  <a:pt x="1382069" y="526493"/>
                </a:lnTo>
                <a:lnTo>
                  <a:pt x="1384934" y="556766"/>
                </a:lnTo>
                <a:lnTo>
                  <a:pt x="1437726" y="556766"/>
                </a:lnTo>
                <a:cubicBezTo>
                  <a:pt x="1437282" y="547134"/>
                  <a:pt x="1436838" y="536505"/>
                  <a:pt x="1436395" y="524877"/>
                </a:cubicBezTo>
                <a:cubicBezTo>
                  <a:pt x="1435951" y="513250"/>
                  <a:pt x="1435712" y="500675"/>
                  <a:pt x="1435678" y="487154"/>
                </a:cubicBezTo>
                <a:lnTo>
                  <a:pt x="1435678" y="328683"/>
                </a:lnTo>
                <a:lnTo>
                  <a:pt x="1375112" y="328683"/>
                </a:lnTo>
                <a:lnTo>
                  <a:pt x="1375112" y="469137"/>
                </a:lnTo>
                <a:cubicBezTo>
                  <a:pt x="1374788" y="482215"/>
                  <a:pt x="1371031" y="492549"/>
                  <a:pt x="1363841" y="500138"/>
                </a:cubicBezTo>
                <a:cubicBezTo>
                  <a:pt x="1356651" y="507727"/>
                  <a:pt x="1347976" y="511602"/>
                  <a:pt x="1337815" y="511764"/>
                </a:cubicBezTo>
                <a:cubicBezTo>
                  <a:pt x="1325424" y="511576"/>
                  <a:pt x="1316493" y="506524"/>
                  <a:pt x="1311019" y="496609"/>
                </a:cubicBezTo>
                <a:cubicBezTo>
                  <a:pt x="1305546" y="486694"/>
                  <a:pt x="1302865" y="473042"/>
                  <a:pt x="1302976" y="455652"/>
                </a:cubicBezTo>
                <a:lnTo>
                  <a:pt x="1302976" y="328683"/>
                </a:lnTo>
                <a:close/>
                <a:moveTo>
                  <a:pt x="3354661" y="323769"/>
                </a:moveTo>
                <a:cubicBezTo>
                  <a:pt x="3332351" y="324061"/>
                  <a:pt x="3313435" y="329752"/>
                  <a:pt x="3297913" y="340840"/>
                </a:cubicBezTo>
                <a:cubicBezTo>
                  <a:pt x="3282391" y="351928"/>
                  <a:pt x="3270578" y="366657"/>
                  <a:pt x="3262475" y="385027"/>
                </a:cubicBezTo>
                <a:cubicBezTo>
                  <a:pt x="3254372" y="403397"/>
                  <a:pt x="3250294" y="423651"/>
                  <a:pt x="3250241" y="445789"/>
                </a:cubicBezTo>
                <a:cubicBezTo>
                  <a:pt x="3250444" y="481597"/>
                  <a:pt x="3260064" y="509637"/>
                  <a:pt x="3279101" y="529908"/>
                </a:cubicBezTo>
                <a:cubicBezTo>
                  <a:pt x="3298137" y="550179"/>
                  <a:pt x="3325373" y="560497"/>
                  <a:pt x="3360809" y="560861"/>
                </a:cubicBezTo>
                <a:cubicBezTo>
                  <a:pt x="3375075" y="560827"/>
                  <a:pt x="3388540" y="559668"/>
                  <a:pt x="3401205" y="557384"/>
                </a:cubicBezTo>
                <a:cubicBezTo>
                  <a:pt x="3413869" y="555100"/>
                  <a:pt x="3424971" y="551895"/>
                  <a:pt x="3434509" y="547770"/>
                </a:cubicBezTo>
                <a:lnTo>
                  <a:pt x="3425916" y="506021"/>
                </a:lnTo>
                <a:cubicBezTo>
                  <a:pt x="3418201" y="508745"/>
                  <a:pt x="3409795" y="510983"/>
                  <a:pt x="3400695" y="512734"/>
                </a:cubicBezTo>
                <a:cubicBezTo>
                  <a:pt x="3391596" y="514485"/>
                  <a:pt x="3381443" y="515390"/>
                  <a:pt x="3370235" y="515450"/>
                </a:cubicBezTo>
                <a:cubicBezTo>
                  <a:pt x="3353397" y="515612"/>
                  <a:pt x="3339121" y="511393"/>
                  <a:pt x="3327407" y="502792"/>
                </a:cubicBezTo>
                <a:cubicBezTo>
                  <a:pt x="3315693" y="494191"/>
                  <a:pt x="3309204" y="480236"/>
                  <a:pt x="3307940" y="460925"/>
                </a:cubicBezTo>
                <a:lnTo>
                  <a:pt x="3444330" y="460925"/>
                </a:lnTo>
                <a:cubicBezTo>
                  <a:pt x="3444935" y="457618"/>
                  <a:pt x="3445361" y="453903"/>
                  <a:pt x="3445609" y="449778"/>
                </a:cubicBezTo>
                <a:cubicBezTo>
                  <a:pt x="3445856" y="445653"/>
                  <a:pt x="3445975" y="441323"/>
                  <a:pt x="3445967" y="436790"/>
                </a:cubicBezTo>
                <a:cubicBezTo>
                  <a:pt x="3445619" y="399815"/>
                  <a:pt x="3437313" y="371759"/>
                  <a:pt x="3421050" y="352623"/>
                </a:cubicBezTo>
                <a:cubicBezTo>
                  <a:pt x="3404787" y="333487"/>
                  <a:pt x="3382657" y="323868"/>
                  <a:pt x="3354661" y="323769"/>
                </a:cubicBezTo>
                <a:close/>
                <a:moveTo>
                  <a:pt x="2776501" y="323769"/>
                </a:moveTo>
                <a:cubicBezTo>
                  <a:pt x="2744933" y="323979"/>
                  <a:pt x="2719183" y="334399"/>
                  <a:pt x="2699251" y="355028"/>
                </a:cubicBezTo>
                <a:cubicBezTo>
                  <a:pt x="2679320" y="375657"/>
                  <a:pt x="2669035" y="405230"/>
                  <a:pt x="2668397" y="443748"/>
                </a:cubicBezTo>
                <a:cubicBezTo>
                  <a:pt x="2668959" y="481089"/>
                  <a:pt x="2678885" y="509946"/>
                  <a:pt x="2698177" y="530319"/>
                </a:cubicBezTo>
                <a:cubicBezTo>
                  <a:pt x="2717469" y="550692"/>
                  <a:pt x="2742757" y="561009"/>
                  <a:pt x="2774042" y="561271"/>
                </a:cubicBezTo>
                <a:cubicBezTo>
                  <a:pt x="2791352" y="561393"/>
                  <a:pt x="2808079" y="557422"/>
                  <a:pt x="2824225" y="549357"/>
                </a:cubicBezTo>
                <a:cubicBezTo>
                  <a:pt x="2840371" y="541293"/>
                  <a:pt x="2853694" y="528404"/>
                  <a:pt x="2864195" y="510690"/>
                </a:cubicBezTo>
                <a:cubicBezTo>
                  <a:pt x="2874695" y="492976"/>
                  <a:pt x="2880132" y="469706"/>
                  <a:pt x="2880506" y="440880"/>
                </a:cubicBezTo>
                <a:cubicBezTo>
                  <a:pt x="2880166" y="405707"/>
                  <a:pt x="2870819" y="377533"/>
                  <a:pt x="2852466" y="356359"/>
                </a:cubicBezTo>
                <a:cubicBezTo>
                  <a:pt x="2834113" y="335184"/>
                  <a:pt x="2808791" y="324321"/>
                  <a:pt x="2776501" y="323769"/>
                </a:cubicBezTo>
                <a:close/>
                <a:moveTo>
                  <a:pt x="2230472" y="323769"/>
                </a:moveTo>
                <a:cubicBezTo>
                  <a:pt x="2219465" y="323786"/>
                  <a:pt x="2208714" y="327540"/>
                  <a:pt x="2198219" y="335030"/>
                </a:cubicBezTo>
                <a:cubicBezTo>
                  <a:pt x="2187724" y="342521"/>
                  <a:pt x="2179637" y="353646"/>
                  <a:pt x="2173956" y="368404"/>
                </a:cubicBezTo>
                <a:lnTo>
                  <a:pt x="2172319" y="368404"/>
                </a:lnTo>
                <a:lnTo>
                  <a:pt x="2169864" y="328683"/>
                </a:lnTo>
                <a:lnTo>
                  <a:pt x="2117890" y="328683"/>
                </a:lnTo>
                <a:cubicBezTo>
                  <a:pt x="2118317" y="338844"/>
                  <a:pt x="2118692" y="349747"/>
                  <a:pt x="2119017" y="361392"/>
                </a:cubicBezTo>
                <a:cubicBezTo>
                  <a:pt x="2119341" y="373036"/>
                  <a:pt x="2119512" y="385884"/>
                  <a:pt x="2119529" y="399934"/>
                </a:cubicBezTo>
                <a:lnTo>
                  <a:pt x="2119529" y="556766"/>
                </a:lnTo>
                <a:lnTo>
                  <a:pt x="2180095" y="556766"/>
                </a:lnTo>
                <a:lnTo>
                  <a:pt x="2180095" y="438835"/>
                </a:lnTo>
                <a:cubicBezTo>
                  <a:pt x="2180393" y="419410"/>
                  <a:pt x="2185018" y="404982"/>
                  <a:pt x="2193969" y="395550"/>
                </a:cubicBezTo>
                <a:cubicBezTo>
                  <a:pt x="2202920" y="386118"/>
                  <a:pt x="2214405" y="381424"/>
                  <a:pt x="2228425" y="381467"/>
                </a:cubicBezTo>
                <a:cubicBezTo>
                  <a:pt x="2231479" y="381467"/>
                  <a:pt x="2234278" y="381570"/>
                  <a:pt x="2236821" y="381775"/>
                </a:cubicBezTo>
                <a:cubicBezTo>
                  <a:pt x="2239363" y="381979"/>
                  <a:pt x="2241753" y="382287"/>
                  <a:pt x="2243988" y="382696"/>
                </a:cubicBezTo>
                <a:lnTo>
                  <a:pt x="2243988" y="324997"/>
                </a:lnTo>
                <a:cubicBezTo>
                  <a:pt x="2241992" y="324587"/>
                  <a:pt x="2239944" y="324280"/>
                  <a:pt x="2237845" y="324076"/>
                </a:cubicBezTo>
                <a:cubicBezTo>
                  <a:pt x="2235746" y="323871"/>
                  <a:pt x="2233288" y="323769"/>
                  <a:pt x="2230472" y="323769"/>
                </a:cubicBezTo>
                <a:close/>
                <a:moveTo>
                  <a:pt x="1983061" y="323769"/>
                </a:moveTo>
                <a:cubicBezTo>
                  <a:pt x="1960751" y="324061"/>
                  <a:pt x="1941835" y="329752"/>
                  <a:pt x="1926313" y="340840"/>
                </a:cubicBezTo>
                <a:cubicBezTo>
                  <a:pt x="1910791" y="351928"/>
                  <a:pt x="1898978" y="366657"/>
                  <a:pt x="1890875" y="385027"/>
                </a:cubicBezTo>
                <a:cubicBezTo>
                  <a:pt x="1882772" y="403397"/>
                  <a:pt x="1878694" y="423651"/>
                  <a:pt x="1878641" y="445789"/>
                </a:cubicBezTo>
                <a:cubicBezTo>
                  <a:pt x="1878844" y="481597"/>
                  <a:pt x="1888464" y="509637"/>
                  <a:pt x="1907501" y="529908"/>
                </a:cubicBezTo>
                <a:cubicBezTo>
                  <a:pt x="1926537" y="550179"/>
                  <a:pt x="1953773" y="560497"/>
                  <a:pt x="1989209" y="560861"/>
                </a:cubicBezTo>
                <a:cubicBezTo>
                  <a:pt x="2003475" y="560827"/>
                  <a:pt x="2016940" y="559668"/>
                  <a:pt x="2029605" y="557384"/>
                </a:cubicBezTo>
                <a:cubicBezTo>
                  <a:pt x="2042269" y="555100"/>
                  <a:pt x="2053371" y="551895"/>
                  <a:pt x="2062909" y="547770"/>
                </a:cubicBezTo>
                <a:lnTo>
                  <a:pt x="2054316" y="506021"/>
                </a:lnTo>
                <a:cubicBezTo>
                  <a:pt x="2046601" y="508745"/>
                  <a:pt x="2038195" y="510983"/>
                  <a:pt x="2029095" y="512734"/>
                </a:cubicBezTo>
                <a:cubicBezTo>
                  <a:pt x="2019996" y="514485"/>
                  <a:pt x="2009843" y="515390"/>
                  <a:pt x="1998635" y="515450"/>
                </a:cubicBezTo>
                <a:cubicBezTo>
                  <a:pt x="1981797" y="515612"/>
                  <a:pt x="1967522" y="511393"/>
                  <a:pt x="1955807" y="502792"/>
                </a:cubicBezTo>
                <a:cubicBezTo>
                  <a:pt x="1944093" y="494191"/>
                  <a:pt x="1937604" y="480236"/>
                  <a:pt x="1936340" y="460925"/>
                </a:cubicBezTo>
                <a:lnTo>
                  <a:pt x="2072730" y="460925"/>
                </a:lnTo>
                <a:cubicBezTo>
                  <a:pt x="2073335" y="457618"/>
                  <a:pt x="2073762" y="453903"/>
                  <a:pt x="2074009" y="449778"/>
                </a:cubicBezTo>
                <a:cubicBezTo>
                  <a:pt x="2074256" y="445653"/>
                  <a:pt x="2074376" y="441323"/>
                  <a:pt x="2074367" y="436790"/>
                </a:cubicBezTo>
                <a:cubicBezTo>
                  <a:pt x="2074019" y="399815"/>
                  <a:pt x="2065713" y="371759"/>
                  <a:pt x="2049450" y="352623"/>
                </a:cubicBezTo>
                <a:cubicBezTo>
                  <a:pt x="2033187" y="333487"/>
                  <a:pt x="2011058" y="323868"/>
                  <a:pt x="1983061" y="323769"/>
                </a:cubicBezTo>
                <a:close/>
                <a:moveTo>
                  <a:pt x="3095427" y="284398"/>
                </a:moveTo>
                <a:cubicBezTo>
                  <a:pt x="3109362" y="284176"/>
                  <a:pt x="3121145" y="287182"/>
                  <a:pt x="3130776" y="293414"/>
                </a:cubicBezTo>
                <a:cubicBezTo>
                  <a:pt x="3140407" y="299647"/>
                  <a:pt x="3145428" y="310439"/>
                  <a:pt x="3145838" y="325790"/>
                </a:cubicBezTo>
                <a:cubicBezTo>
                  <a:pt x="3145701" y="338930"/>
                  <a:pt x="3140851" y="349534"/>
                  <a:pt x="3131289" y="357602"/>
                </a:cubicBezTo>
                <a:cubicBezTo>
                  <a:pt x="3121725" y="365671"/>
                  <a:pt x="3108269" y="369820"/>
                  <a:pt x="3090918" y="370051"/>
                </a:cubicBezTo>
                <a:lnTo>
                  <a:pt x="3068787" y="370051"/>
                </a:lnTo>
                <a:lnTo>
                  <a:pt x="3068787" y="286448"/>
                </a:lnTo>
                <a:cubicBezTo>
                  <a:pt x="3071408" y="285824"/>
                  <a:pt x="3074875" y="285329"/>
                  <a:pt x="3079187" y="284962"/>
                </a:cubicBezTo>
                <a:cubicBezTo>
                  <a:pt x="3083499" y="284595"/>
                  <a:pt x="3088912" y="284407"/>
                  <a:pt x="3095427" y="284398"/>
                </a:cubicBezTo>
                <a:close/>
                <a:moveTo>
                  <a:pt x="1076127" y="284398"/>
                </a:moveTo>
                <a:cubicBezTo>
                  <a:pt x="1090062" y="284176"/>
                  <a:pt x="1101845" y="287182"/>
                  <a:pt x="1111476" y="293414"/>
                </a:cubicBezTo>
                <a:cubicBezTo>
                  <a:pt x="1121108" y="299647"/>
                  <a:pt x="1126128" y="310439"/>
                  <a:pt x="1126538" y="325790"/>
                </a:cubicBezTo>
                <a:cubicBezTo>
                  <a:pt x="1126402" y="338930"/>
                  <a:pt x="1121552" y="349534"/>
                  <a:pt x="1111989" y="357602"/>
                </a:cubicBezTo>
                <a:cubicBezTo>
                  <a:pt x="1102426" y="365671"/>
                  <a:pt x="1088969" y="369820"/>
                  <a:pt x="1071619" y="370051"/>
                </a:cubicBezTo>
                <a:lnTo>
                  <a:pt x="1049487" y="370051"/>
                </a:lnTo>
                <a:lnTo>
                  <a:pt x="1049487" y="286448"/>
                </a:lnTo>
                <a:cubicBezTo>
                  <a:pt x="1052108" y="285824"/>
                  <a:pt x="1055575" y="285329"/>
                  <a:pt x="1059887" y="284962"/>
                </a:cubicBezTo>
                <a:cubicBezTo>
                  <a:pt x="1064199" y="284595"/>
                  <a:pt x="1069612" y="284407"/>
                  <a:pt x="1076127" y="284398"/>
                </a:cubicBezTo>
                <a:close/>
                <a:moveTo>
                  <a:pt x="2430787" y="241854"/>
                </a:moveTo>
                <a:lnTo>
                  <a:pt x="2430787" y="294228"/>
                </a:lnTo>
                <a:lnTo>
                  <a:pt x="2508196" y="294228"/>
                </a:lnTo>
                <a:lnTo>
                  <a:pt x="2508196" y="556766"/>
                </a:lnTo>
                <a:lnTo>
                  <a:pt x="2568762" y="556766"/>
                </a:lnTo>
                <a:lnTo>
                  <a:pt x="2568762" y="294228"/>
                </a:lnTo>
                <a:lnTo>
                  <a:pt x="2646581" y="294228"/>
                </a:lnTo>
                <a:lnTo>
                  <a:pt x="2646581" y="241854"/>
                </a:lnTo>
                <a:close/>
                <a:moveTo>
                  <a:pt x="3088459" y="239396"/>
                </a:moveTo>
                <a:cubicBezTo>
                  <a:pt x="3072818" y="239439"/>
                  <a:pt x="3057923" y="240069"/>
                  <a:pt x="3043776" y="241288"/>
                </a:cubicBezTo>
                <a:cubicBezTo>
                  <a:pt x="3029629" y="242507"/>
                  <a:pt x="3017914" y="244058"/>
                  <a:pt x="3008630" y="245942"/>
                </a:cubicBezTo>
                <a:lnTo>
                  <a:pt x="3008630" y="555541"/>
                </a:lnTo>
                <a:cubicBezTo>
                  <a:pt x="3016005" y="556607"/>
                  <a:pt x="3025298" y="557544"/>
                  <a:pt x="3036510" y="558354"/>
                </a:cubicBezTo>
                <a:cubicBezTo>
                  <a:pt x="3047722" y="559164"/>
                  <a:pt x="3060803" y="559590"/>
                  <a:pt x="3075753" y="559633"/>
                </a:cubicBezTo>
                <a:cubicBezTo>
                  <a:pt x="3103681" y="559607"/>
                  <a:pt x="3126815" y="557101"/>
                  <a:pt x="3145154" y="552115"/>
                </a:cubicBezTo>
                <a:cubicBezTo>
                  <a:pt x="3163493" y="547129"/>
                  <a:pt x="3177911" y="539816"/>
                  <a:pt x="3188405" y="530176"/>
                </a:cubicBezTo>
                <a:cubicBezTo>
                  <a:pt x="3197656" y="521857"/>
                  <a:pt x="3204733" y="512098"/>
                  <a:pt x="3209635" y="500900"/>
                </a:cubicBezTo>
                <a:cubicBezTo>
                  <a:pt x="3214537" y="489701"/>
                  <a:pt x="3217010" y="477887"/>
                  <a:pt x="3217053" y="465456"/>
                </a:cubicBezTo>
                <a:cubicBezTo>
                  <a:pt x="3216695" y="445241"/>
                  <a:pt x="3210863" y="428513"/>
                  <a:pt x="3199557" y="415274"/>
                </a:cubicBezTo>
                <a:cubicBezTo>
                  <a:pt x="3188252" y="402034"/>
                  <a:pt x="3173622" y="393096"/>
                  <a:pt x="3155666" y="388460"/>
                </a:cubicBezTo>
                <a:lnTo>
                  <a:pt x="3155666" y="386824"/>
                </a:lnTo>
                <a:cubicBezTo>
                  <a:pt x="3172441" y="380235"/>
                  <a:pt x="3185023" y="370902"/>
                  <a:pt x="3193411" y="358825"/>
                </a:cubicBezTo>
                <a:cubicBezTo>
                  <a:pt x="3201800" y="346749"/>
                  <a:pt x="3205994" y="333415"/>
                  <a:pt x="3205994" y="318823"/>
                </a:cubicBezTo>
                <a:cubicBezTo>
                  <a:pt x="3205892" y="305846"/>
                  <a:pt x="3203129" y="294307"/>
                  <a:pt x="3197707" y="284207"/>
                </a:cubicBezTo>
                <a:cubicBezTo>
                  <a:pt x="3192285" y="274106"/>
                  <a:pt x="3184817" y="265851"/>
                  <a:pt x="3175302" y="259442"/>
                </a:cubicBezTo>
                <a:cubicBezTo>
                  <a:pt x="3164577" y="251985"/>
                  <a:pt x="3152157" y="246751"/>
                  <a:pt x="3138041" y="243743"/>
                </a:cubicBezTo>
                <a:cubicBezTo>
                  <a:pt x="3123925" y="240734"/>
                  <a:pt x="3107398" y="239285"/>
                  <a:pt x="3088459" y="239396"/>
                </a:cubicBezTo>
                <a:close/>
                <a:moveTo>
                  <a:pt x="1069160" y="239396"/>
                </a:moveTo>
                <a:cubicBezTo>
                  <a:pt x="1053518" y="239439"/>
                  <a:pt x="1038623" y="240069"/>
                  <a:pt x="1024476" y="241288"/>
                </a:cubicBezTo>
                <a:cubicBezTo>
                  <a:pt x="1010329" y="242507"/>
                  <a:pt x="998614" y="244058"/>
                  <a:pt x="989330" y="245942"/>
                </a:cubicBezTo>
                <a:lnTo>
                  <a:pt x="989330" y="555541"/>
                </a:lnTo>
                <a:cubicBezTo>
                  <a:pt x="996705" y="556607"/>
                  <a:pt x="1005998" y="557544"/>
                  <a:pt x="1017210" y="558354"/>
                </a:cubicBezTo>
                <a:cubicBezTo>
                  <a:pt x="1028422" y="559164"/>
                  <a:pt x="1041504" y="559590"/>
                  <a:pt x="1056454" y="559633"/>
                </a:cubicBezTo>
                <a:cubicBezTo>
                  <a:pt x="1084381" y="559607"/>
                  <a:pt x="1107515" y="557101"/>
                  <a:pt x="1125854" y="552115"/>
                </a:cubicBezTo>
                <a:cubicBezTo>
                  <a:pt x="1144194" y="547129"/>
                  <a:pt x="1158611" y="539816"/>
                  <a:pt x="1169106" y="530176"/>
                </a:cubicBezTo>
                <a:cubicBezTo>
                  <a:pt x="1178356" y="521857"/>
                  <a:pt x="1185433" y="512098"/>
                  <a:pt x="1190335" y="500900"/>
                </a:cubicBezTo>
                <a:cubicBezTo>
                  <a:pt x="1195238" y="489701"/>
                  <a:pt x="1197710" y="477887"/>
                  <a:pt x="1197753" y="465456"/>
                </a:cubicBezTo>
                <a:cubicBezTo>
                  <a:pt x="1197395" y="445241"/>
                  <a:pt x="1191563" y="428513"/>
                  <a:pt x="1180258" y="415274"/>
                </a:cubicBezTo>
                <a:cubicBezTo>
                  <a:pt x="1168952" y="402034"/>
                  <a:pt x="1154322" y="393096"/>
                  <a:pt x="1136366" y="388460"/>
                </a:cubicBezTo>
                <a:lnTo>
                  <a:pt x="1136366" y="386824"/>
                </a:lnTo>
                <a:cubicBezTo>
                  <a:pt x="1153141" y="380235"/>
                  <a:pt x="1165723" y="370902"/>
                  <a:pt x="1174111" y="358825"/>
                </a:cubicBezTo>
                <a:cubicBezTo>
                  <a:pt x="1182500" y="346749"/>
                  <a:pt x="1186694" y="333415"/>
                  <a:pt x="1186694" y="318823"/>
                </a:cubicBezTo>
                <a:cubicBezTo>
                  <a:pt x="1186592" y="305846"/>
                  <a:pt x="1183830" y="294307"/>
                  <a:pt x="1178408" y="284207"/>
                </a:cubicBezTo>
                <a:cubicBezTo>
                  <a:pt x="1172985" y="274106"/>
                  <a:pt x="1165517" y="265851"/>
                  <a:pt x="1156002" y="259442"/>
                </a:cubicBezTo>
                <a:cubicBezTo>
                  <a:pt x="1145277" y="251985"/>
                  <a:pt x="1132857" y="246751"/>
                  <a:pt x="1118741" y="243743"/>
                </a:cubicBezTo>
                <a:cubicBezTo>
                  <a:pt x="1104625" y="240734"/>
                  <a:pt x="1088098" y="239285"/>
                  <a:pt x="1069160" y="239396"/>
                </a:cubicBezTo>
                <a:close/>
                <a:moveTo>
                  <a:pt x="445101" y="0"/>
                </a:moveTo>
                <a:lnTo>
                  <a:pt x="4228882" y="0"/>
                </a:lnTo>
                <a:cubicBezTo>
                  <a:pt x="4474704" y="0"/>
                  <a:pt x="4673983" y="199279"/>
                  <a:pt x="4673983" y="445101"/>
                </a:cubicBezTo>
                <a:lnTo>
                  <a:pt x="4673983" y="2225451"/>
                </a:lnTo>
                <a:cubicBezTo>
                  <a:pt x="4673983" y="2471273"/>
                  <a:pt x="4474704" y="2670552"/>
                  <a:pt x="4228882" y="2670552"/>
                </a:cubicBezTo>
                <a:lnTo>
                  <a:pt x="445101" y="2670552"/>
                </a:lnTo>
                <a:cubicBezTo>
                  <a:pt x="199279" y="2670552"/>
                  <a:pt x="0" y="2471273"/>
                  <a:pt x="0" y="2225451"/>
                </a:cubicBezTo>
                <a:lnTo>
                  <a:pt x="0" y="445101"/>
                </a:lnTo>
                <a:cubicBezTo>
                  <a:pt x="0" y="199279"/>
                  <a:pt x="199279" y="0"/>
                  <a:pt x="4451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5859A-A8D5-0A29-F752-8BE19DABA4D3}"/>
              </a:ext>
            </a:extLst>
          </p:cNvPr>
          <p:cNvSpPr txBox="1"/>
          <p:nvPr/>
        </p:nvSpPr>
        <p:spPr>
          <a:xfrm>
            <a:off x="117381" y="1519154"/>
            <a:ext cx="4842576" cy="2822827"/>
          </a:xfrm>
          <a:custGeom>
            <a:avLst/>
            <a:gdLst/>
            <a:ahLst/>
            <a:cxnLst/>
            <a:rect l="l" t="t" r="r" b="b"/>
            <a:pathLst>
              <a:path w="4673983" h="2702282">
                <a:moveTo>
                  <a:pt x="2002932" y="2255463"/>
                </a:moveTo>
                <a:lnTo>
                  <a:pt x="2002932" y="2288252"/>
                </a:lnTo>
                <a:cubicBezTo>
                  <a:pt x="2002727" y="2297899"/>
                  <a:pt x="2000495" y="2305610"/>
                  <a:pt x="1996237" y="2311387"/>
                </a:cubicBezTo>
                <a:cubicBezTo>
                  <a:pt x="1991978" y="2317163"/>
                  <a:pt x="1986923" y="2321322"/>
                  <a:pt x="1981071" y="2323865"/>
                </a:cubicBezTo>
                <a:cubicBezTo>
                  <a:pt x="1975219" y="2326407"/>
                  <a:pt x="1969799" y="2327652"/>
                  <a:pt x="1964812" y="2327599"/>
                </a:cubicBezTo>
                <a:cubicBezTo>
                  <a:pt x="1956981" y="2327659"/>
                  <a:pt x="1950304" y="2325183"/>
                  <a:pt x="1944779" y="2320170"/>
                </a:cubicBezTo>
                <a:cubicBezTo>
                  <a:pt x="1939254" y="2315158"/>
                  <a:pt x="1936367" y="2307251"/>
                  <a:pt x="1936120" y="2296449"/>
                </a:cubicBezTo>
                <a:cubicBezTo>
                  <a:pt x="1936337" y="2285492"/>
                  <a:pt x="1939682" y="2277031"/>
                  <a:pt x="1946155" y="2271068"/>
                </a:cubicBezTo>
                <a:cubicBezTo>
                  <a:pt x="1952627" y="2265105"/>
                  <a:pt x="1960921" y="2260986"/>
                  <a:pt x="1971036" y="2258711"/>
                </a:cubicBezTo>
                <a:cubicBezTo>
                  <a:pt x="1981152" y="2256437"/>
                  <a:pt x="1991784" y="2255354"/>
                  <a:pt x="2002932" y="2255463"/>
                </a:cubicBezTo>
                <a:close/>
                <a:moveTo>
                  <a:pt x="2484796" y="2175596"/>
                </a:moveTo>
                <a:cubicBezTo>
                  <a:pt x="2494703" y="2175808"/>
                  <a:pt x="2502530" y="2178617"/>
                  <a:pt x="2508278" y="2184023"/>
                </a:cubicBezTo>
                <a:cubicBezTo>
                  <a:pt x="2514026" y="2189428"/>
                  <a:pt x="2518088" y="2196155"/>
                  <a:pt x="2520466" y="2204202"/>
                </a:cubicBezTo>
                <a:cubicBezTo>
                  <a:pt x="2522844" y="2212250"/>
                  <a:pt x="2523932" y="2220343"/>
                  <a:pt x="2523730" y="2228482"/>
                </a:cubicBezTo>
                <a:lnTo>
                  <a:pt x="2441764" y="2228482"/>
                </a:lnTo>
                <a:cubicBezTo>
                  <a:pt x="2442272" y="2220730"/>
                  <a:pt x="2444079" y="2212819"/>
                  <a:pt x="2447183" y="2204749"/>
                </a:cubicBezTo>
                <a:cubicBezTo>
                  <a:pt x="2450287" y="2196679"/>
                  <a:pt x="2454916" y="2189861"/>
                  <a:pt x="2461071" y="2184296"/>
                </a:cubicBezTo>
                <a:cubicBezTo>
                  <a:pt x="2467227" y="2178731"/>
                  <a:pt x="2475135" y="2175831"/>
                  <a:pt x="2484796" y="2175596"/>
                </a:cubicBezTo>
                <a:close/>
                <a:moveTo>
                  <a:pt x="2282052" y="2138375"/>
                </a:moveTo>
                <a:lnTo>
                  <a:pt x="2282052" y="2366458"/>
                </a:lnTo>
                <a:lnTo>
                  <a:pt x="2342618" y="2366458"/>
                </a:lnTo>
                <a:lnTo>
                  <a:pt x="2342618" y="2138375"/>
                </a:lnTo>
                <a:close/>
                <a:moveTo>
                  <a:pt x="2745768" y="2133870"/>
                </a:moveTo>
                <a:cubicBezTo>
                  <a:pt x="2729134" y="2134109"/>
                  <a:pt x="2715268" y="2137835"/>
                  <a:pt x="2704168" y="2145046"/>
                </a:cubicBezTo>
                <a:cubicBezTo>
                  <a:pt x="2693069" y="2152257"/>
                  <a:pt x="2684942" y="2160289"/>
                  <a:pt x="2679789" y="2169142"/>
                </a:cubicBezTo>
                <a:lnTo>
                  <a:pt x="2678562" y="2169142"/>
                </a:lnTo>
                <a:lnTo>
                  <a:pt x="2675697" y="2138375"/>
                </a:lnTo>
                <a:lnTo>
                  <a:pt x="2623314" y="2138375"/>
                </a:lnTo>
                <a:cubicBezTo>
                  <a:pt x="2623741" y="2148358"/>
                  <a:pt x="2624116" y="2158955"/>
                  <a:pt x="2624440" y="2170168"/>
                </a:cubicBezTo>
                <a:cubicBezTo>
                  <a:pt x="2624765" y="2181381"/>
                  <a:pt x="2624935" y="2193619"/>
                  <a:pt x="2624952" y="2206882"/>
                </a:cubicBezTo>
                <a:lnTo>
                  <a:pt x="2624952" y="2366458"/>
                </a:lnTo>
                <a:lnTo>
                  <a:pt x="2685518" y="2366458"/>
                </a:lnTo>
                <a:lnTo>
                  <a:pt x="2685518" y="2230675"/>
                </a:lnTo>
                <a:cubicBezTo>
                  <a:pt x="2686116" y="2213567"/>
                  <a:pt x="2690556" y="2201359"/>
                  <a:pt x="2698839" y="2194051"/>
                </a:cubicBezTo>
                <a:cubicBezTo>
                  <a:pt x="2707121" y="2186744"/>
                  <a:pt x="2715660" y="2183186"/>
                  <a:pt x="2724455" y="2183378"/>
                </a:cubicBezTo>
                <a:cubicBezTo>
                  <a:pt x="2737204" y="2183719"/>
                  <a:pt x="2746237" y="2188565"/>
                  <a:pt x="2751557" y="2197917"/>
                </a:cubicBezTo>
                <a:cubicBezTo>
                  <a:pt x="2756876" y="2207269"/>
                  <a:pt x="2759455" y="2219079"/>
                  <a:pt x="2759293" y="2233346"/>
                </a:cubicBezTo>
                <a:lnTo>
                  <a:pt x="2759293" y="2366458"/>
                </a:lnTo>
                <a:lnTo>
                  <a:pt x="2819859" y="2366458"/>
                </a:lnTo>
                <a:lnTo>
                  <a:pt x="2819859" y="2226792"/>
                </a:lnTo>
                <a:cubicBezTo>
                  <a:pt x="2819382" y="2194977"/>
                  <a:pt x="2812254" y="2171505"/>
                  <a:pt x="2798474" y="2156379"/>
                </a:cubicBezTo>
                <a:cubicBezTo>
                  <a:pt x="2784695" y="2141253"/>
                  <a:pt x="2767126" y="2133750"/>
                  <a:pt x="2745768" y="2133870"/>
                </a:cubicBezTo>
                <a:close/>
                <a:moveTo>
                  <a:pt x="1971780" y="2133870"/>
                </a:moveTo>
                <a:cubicBezTo>
                  <a:pt x="1953832" y="2134109"/>
                  <a:pt x="1938094" y="2136188"/>
                  <a:pt x="1924567" y="2140109"/>
                </a:cubicBezTo>
                <a:cubicBezTo>
                  <a:pt x="1911039" y="2144029"/>
                  <a:pt x="1900431" y="2148359"/>
                  <a:pt x="1892742" y="2153097"/>
                </a:cubicBezTo>
                <a:lnTo>
                  <a:pt x="1904201" y="2192408"/>
                </a:lnTo>
                <a:cubicBezTo>
                  <a:pt x="1911677" y="2187812"/>
                  <a:pt x="1920256" y="2184087"/>
                  <a:pt x="1929937" y="2181233"/>
                </a:cubicBezTo>
                <a:cubicBezTo>
                  <a:pt x="1939619" y="2178379"/>
                  <a:pt x="1949741" y="2176910"/>
                  <a:pt x="1960303" y="2176824"/>
                </a:cubicBezTo>
                <a:cubicBezTo>
                  <a:pt x="1976536" y="2177072"/>
                  <a:pt x="1987518" y="2180883"/>
                  <a:pt x="1993248" y="2188256"/>
                </a:cubicBezTo>
                <a:cubicBezTo>
                  <a:pt x="1998978" y="2195629"/>
                  <a:pt x="2001659" y="2205079"/>
                  <a:pt x="2001292" y="2216604"/>
                </a:cubicBezTo>
                <a:cubicBezTo>
                  <a:pt x="1964369" y="2216526"/>
                  <a:pt x="1934550" y="2223534"/>
                  <a:pt x="1911836" y="2237626"/>
                </a:cubicBezTo>
                <a:cubicBezTo>
                  <a:pt x="1889121" y="2251719"/>
                  <a:pt x="1877437" y="2273365"/>
                  <a:pt x="1876783" y="2302564"/>
                </a:cubicBezTo>
                <a:cubicBezTo>
                  <a:pt x="1876996" y="2321557"/>
                  <a:pt x="1883117" y="2337569"/>
                  <a:pt x="1895148" y="2350600"/>
                </a:cubicBezTo>
                <a:cubicBezTo>
                  <a:pt x="1907179" y="2363632"/>
                  <a:pt x="1923842" y="2370419"/>
                  <a:pt x="1945137" y="2370963"/>
                </a:cubicBezTo>
                <a:cubicBezTo>
                  <a:pt x="1957964" y="2370912"/>
                  <a:pt x="1969611" y="2368457"/>
                  <a:pt x="1980080" y="2363599"/>
                </a:cubicBezTo>
                <a:cubicBezTo>
                  <a:pt x="1990548" y="2358741"/>
                  <a:pt x="1999121" y="2351787"/>
                  <a:pt x="2005796" y="2342735"/>
                </a:cubicBezTo>
                <a:lnTo>
                  <a:pt x="2007024" y="2342735"/>
                </a:lnTo>
                <a:lnTo>
                  <a:pt x="2010707" y="2366458"/>
                </a:lnTo>
                <a:lnTo>
                  <a:pt x="2065136" y="2366458"/>
                </a:lnTo>
                <a:cubicBezTo>
                  <a:pt x="2063924" y="2359367"/>
                  <a:pt x="2063071" y="2351124"/>
                  <a:pt x="2062576" y="2341729"/>
                </a:cubicBezTo>
                <a:cubicBezTo>
                  <a:pt x="2062081" y="2332335"/>
                  <a:pt x="2061842" y="2322556"/>
                  <a:pt x="2061859" y="2312394"/>
                </a:cubicBezTo>
                <a:lnTo>
                  <a:pt x="2061859" y="2228875"/>
                </a:lnTo>
                <a:cubicBezTo>
                  <a:pt x="2062059" y="2211962"/>
                  <a:pt x="2059522" y="2196344"/>
                  <a:pt x="2054249" y="2182022"/>
                </a:cubicBezTo>
                <a:cubicBezTo>
                  <a:pt x="2048976" y="2167700"/>
                  <a:pt x="2039766" y="2156156"/>
                  <a:pt x="2026621" y="2147390"/>
                </a:cubicBezTo>
                <a:cubicBezTo>
                  <a:pt x="2013476" y="2138624"/>
                  <a:pt x="1995195" y="2134117"/>
                  <a:pt x="1971780" y="2133870"/>
                </a:cubicBezTo>
                <a:close/>
                <a:moveTo>
                  <a:pt x="2488485" y="2133461"/>
                </a:moveTo>
                <a:cubicBezTo>
                  <a:pt x="2466175" y="2133753"/>
                  <a:pt x="2447259" y="2139444"/>
                  <a:pt x="2431736" y="2150532"/>
                </a:cubicBezTo>
                <a:cubicBezTo>
                  <a:pt x="2416214" y="2161620"/>
                  <a:pt x="2404402" y="2176349"/>
                  <a:pt x="2396299" y="2194719"/>
                </a:cubicBezTo>
                <a:cubicBezTo>
                  <a:pt x="2388196" y="2213089"/>
                  <a:pt x="2384118" y="2233343"/>
                  <a:pt x="2384065" y="2255481"/>
                </a:cubicBezTo>
                <a:cubicBezTo>
                  <a:pt x="2384268" y="2291289"/>
                  <a:pt x="2393888" y="2319329"/>
                  <a:pt x="2412925" y="2339600"/>
                </a:cubicBezTo>
                <a:cubicBezTo>
                  <a:pt x="2431961" y="2359871"/>
                  <a:pt x="2459197" y="2370189"/>
                  <a:pt x="2494632" y="2370553"/>
                </a:cubicBezTo>
                <a:cubicBezTo>
                  <a:pt x="2508898" y="2370519"/>
                  <a:pt x="2522364" y="2369360"/>
                  <a:pt x="2535028" y="2367076"/>
                </a:cubicBezTo>
                <a:cubicBezTo>
                  <a:pt x="2547693" y="2364792"/>
                  <a:pt x="2558794" y="2361587"/>
                  <a:pt x="2568333" y="2357462"/>
                </a:cubicBezTo>
                <a:lnTo>
                  <a:pt x="2559740" y="2315713"/>
                </a:lnTo>
                <a:cubicBezTo>
                  <a:pt x="2552025" y="2318437"/>
                  <a:pt x="2543618" y="2320675"/>
                  <a:pt x="2534519" y="2322426"/>
                </a:cubicBezTo>
                <a:cubicBezTo>
                  <a:pt x="2525420" y="2324177"/>
                  <a:pt x="2515266" y="2325082"/>
                  <a:pt x="2504058" y="2325142"/>
                </a:cubicBezTo>
                <a:cubicBezTo>
                  <a:pt x="2487221" y="2325304"/>
                  <a:pt x="2472945" y="2321085"/>
                  <a:pt x="2461231" y="2312484"/>
                </a:cubicBezTo>
                <a:cubicBezTo>
                  <a:pt x="2449517" y="2303884"/>
                  <a:pt x="2443028" y="2289928"/>
                  <a:pt x="2441764" y="2270617"/>
                </a:cubicBezTo>
                <a:lnTo>
                  <a:pt x="2578154" y="2270617"/>
                </a:lnTo>
                <a:cubicBezTo>
                  <a:pt x="2578759" y="2267310"/>
                  <a:pt x="2579185" y="2263595"/>
                  <a:pt x="2579433" y="2259470"/>
                </a:cubicBezTo>
                <a:cubicBezTo>
                  <a:pt x="2579680" y="2255345"/>
                  <a:pt x="2579799" y="2251016"/>
                  <a:pt x="2579791" y="2246482"/>
                </a:cubicBezTo>
                <a:cubicBezTo>
                  <a:pt x="2579442" y="2209507"/>
                  <a:pt x="2571137" y="2181451"/>
                  <a:pt x="2554874" y="2162315"/>
                </a:cubicBezTo>
                <a:cubicBezTo>
                  <a:pt x="2538611" y="2143179"/>
                  <a:pt x="2516481" y="2133561"/>
                  <a:pt x="2488485" y="2133461"/>
                </a:cubicBezTo>
                <a:close/>
                <a:moveTo>
                  <a:pt x="1733539" y="2096138"/>
                </a:moveTo>
                <a:cubicBezTo>
                  <a:pt x="1750530" y="2096172"/>
                  <a:pt x="1763884" y="2100509"/>
                  <a:pt x="1773601" y="2109148"/>
                </a:cubicBezTo>
                <a:cubicBezTo>
                  <a:pt x="1783317" y="2117787"/>
                  <a:pt x="1788269" y="2130524"/>
                  <a:pt x="1788457" y="2147359"/>
                </a:cubicBezTo>
                <a:cubicBezTo>
                  <a:pt x="1788321" y="2164544"/>
                  <a:pt x="1783061" y="2178016"/>
                  <a:pt x="1772679" y="2187773"/>
                </a:cubicBezTo>
                <a:cubicBezTo>
                  <a:pt x="1762296" y="2197531"/>
                  <a:pt x="1747610" y="2202499"/>
                  <a:pt x="1728621" y="2202679"/>
                </a:cubicBezTo>
                <a:cubicBezTo>
                  <a:pt x="1724147" y="2202687"/>
                  <a:pt x="1720186" y="2202568"/>
                  <a:pt x="1716736" y="2202320"/>
                </a:cubicBezTo>
                <a:cubicBezTo>
                  <a:pt x="1713287" y="2202073"/>
                  <a:pt x="1710145" y="2201646"/>
                  <a:pt x="1707310" y="2201040"/>
                </a:cubicBezTo>
                <a:lnTo>
                  <a:pt x="1707310" y="2098596"/>
                </a:lnTo>
                <a:cubicBezTo>
                  <a:pt x="1709966" y="2097956"/>
                  <a:pt x="1713466" y="2097392"/>
                  <a:pt x="1717812" y="2096906"/>
                </a:cubicBezTo>
                <a:cubicBezTo>
                  <a:pt x="1722158" y="2096420"/>
                  <a:pt x="1727401" y="2096164"/>
                  <a:pt x="1733539" y="2096138"/>
                </a:cubicBezTo>
                <a:close/>
                <a:moveTo>
                  <a:pt x="2942179" y="2078987"/>
                </a:moveTo>
                <a:lnTo>
                  <a:pt x="2882432" y="2096599"/>
                </a:lnTo>
                <a:lnTo>
                  <a:pt x="2882432" y="2138375"/>
                </a:lnTo>
                <a:lnTo>
                  <a:pt x="2852533" y="2138375"/>
                </a:lnTo>
                <a:lnTo>
                  <a:pt x="2852533" y="2182968"/>
                </a:lnTo>
                <a:lnTo>
                  <a:pt x="2882432" y="2182968"/>
                </a:lnTo>
                <a:lnTo>
                  <a:pt x="2882432" y="2288268"/>
                </a:lnTo>
                <a:cubicBezTo>
                  <a:pt x="2882043" y="2297281"/>
                  <a:pt x="2882958" y="2308156"/>
                  <a:pt x="2885176" y="2320891"/>
                </a:cubicBezTo>
                <a:cubicBezTo>
                  <a:pt x="2887394" y="2333627"/>
                  <a:pt x="2893250" y="2344952"/>
                  <a:pt x="2902743" y="2354865"/>
                </a:cubicBezTo>
                <a:cubicBezTo>
                  <a:pt x="2912237" y="2364779"/>
                  <a:pt x="2927703" y="2370008"/>
                  <a:pt x="2949142" y="2370553"/>
                </a:cubicBezTo>
                <a:cubicBezTo>
                  <a:pt x="2958024" y="2370536"/>
                  <a:pt x="2965960" y="2370059"/>
                  <a:pt x="2972948" y="2369121"/>
                </a:cubicBezTo>
                <a:cubicBezTo>
                  <a:pt x="2979937" y="2368184"/>
                  <a:pt x="2985517" y="2366888"/>
                  <a:pt x="2989689" y="2365234"/>
                </a:cubicBezTo>
                <a:lnTo>
                  <a:pt x="2988870" y="2318997"/>
                </a:lnTo>
                <a:cubicBezTo>
                  <a:pt x="2985901" y="2319621"/>
                  <a:pt x="2982931" y="2320116"/>
                  <a:pt x="2979962" y="2320483"/>
                </a:cubicBezTo>
                <a:cubicBezTo>
                  <a:pt x="2976993" y="2320850"/>
                  <a:pt x="2973409" y="2321037"/>
                  <a:pt x="2969211" y="2321046"/>
                </a:cubicBezTo>
                <a:cubicBezTo>
                  <a:pt x="2960021" y="2321140"/>
                  <a:pt x="2953212" y="2318084"/>
                  <a:pt x="2948783" y="2311878"/>
                </a:cubicBezTo>
                <a:cubicBezTo>
                  <a:pt x="2944355" y="2305673"/>
                  <a:pt x="2942153" y="2295754"/>
                  <a:pt x="2942179" y="2282122"/>
                </a:cubicBezTo>
                <a:lnTo>
                  <a:pt x="2942179" y="2182968"/>
                </a:lnTo>
                <a:lnTo>
                  <a:pt x="2992557" y="2182968"/>
                </a:lnTo>
                <a:lnTo>
                  <a:pt x="2992557" y="2138375"/>
                </a:lnTo>
                <a:lnTo>
                  <a:pt x="2942179" y="2138375"/>
                </a:lnTo>
                <a:close/>
                <a:moveTo>
                  <a:pt x="2189704" y="2078987"/>
                </a:moveTo>
                <a:lnTo>
                  <a:pt x="2129957" y="2096599"/>
                </a:lnTo>
                <a:lnTo>
                  <a:pt x="2129957" y="2138375"/>
                </a:lnTo>
                <a:lnTo>
                  <a:pt x="2100058" y="2138375"/>
                </a:lnTo>
                <a:lnTo>
                  <a:pt x="2100058" y="2182968"/>
                </a:lnTo>
                <a:lnTo>
                  <a:pt x="2129957" y="2182968"/>
                </a:lnTo>
                <a:lnTo>
                  <a:pt x="2129957" y="2288268"/>
                </a:lnTo>
                <a:cubicBezTo>
                  <a:pt x="2129568" y="2297281"/>
                  <a:pt x="2130483" y="2308156"/>
                  <a:pt x="2132701" y="2320891"/>
                </a:cubicBezTo>
                <a:cubicBezTo>
                  <a:pt x="2134919" y="2333627"/>
                  <a:pt x="2140775" y="2344952"/>
                  <a:pt x="2150269" y="2354865"/>
                </a:cubicBezTo>
                <a:cubicBezTo>
                  <a:pt x="2159762" y="2364779"/>
                  <a:pt x="2175228" y="2370008"/>
                  <a:pt x="2196667" y="2370553"/>
                </a:cubicBezTo>
                <a:cubicBezTo>
                  <a:pt x="2205549" y="2370536"/>
                  <a:pt x="2213485" y="2370059"/>
                  <a:pt x="2220473" y="2369121"/>
                </a:cubicBezTo>
                <a:cubicBezTo>
                  <a:pt x="2227462" y="2368184"/>
                  <a:pt x="2233042" y="2366888"/>
                  <a:pt x="2237215" y="2365234"/>
                </a:cubicBezTo>
                <a:lnTo>
                  <a:pt x="2236395" y="2318997"/>
                </a:lnTo>
                <a:cubicBezTo>
                  <a:pt x="2233426" y="2319621"/>
                  <a:pt x="2230457" y="2320116"/>
                  <a:pt x="2227487" y="2320483"/>
                </a:cubicBezTo>
                <a:cubicBezTo>
                  <a:pt x="2224518" y="2320850"/>
                  <a:pt x="2220934" y="2321037"/>
                  <a:pt x="2216736" y="2321046"/>
                </a:cubicBezTo>
                <a:cubicBezTo>
                  <a:pt x="2207546" y="2321140"/>
                  <a:pt x="2200737" y="2318084"/>
                  <a:pt x="2196308" y="2311878"/>
                </a:cubicBezTo>
                <a:cubicBezTo>
                  <a:pt x="2191880" y="2305673"/>
                  <a:pt x="2189678" y="2295754"/>
                  <a:pt x="2189704" y="2282122"/>
                </a:cubicBezTo>
                <a:lnTo>
                  <a:pt x="2189704" y="2182968"/>
                </a:lnTo>
                <a:lnTo>
                  <a:pt x="2240082" y="2182968"/>
                </a:lnTo>
                <a:lnTo>
                  <a:pt x="2240082" y="2138375"/>
                </a:lnTo>
                <a:lnTo>
                  <a:pt x="2189704" y="2138375"/>
                </a:lnTo>
                <a:close/>
                <a:moveTo>
                  <a:pt x="1728621" y="2049088"/>
                </a:moveTo>
                <a:cubicBezTo>
                  <a:pt x="1711223" y="2049131"/>
                  <a:pt x="1695748" y="2049762"/>
                  <a:pt x="1682198" y="2050980"/>
                </a:cubicBezTo>
                <a:cubicBezTo>
                  <a:pt x="1668647" y="2052199"/>
                  <a:pt x="1656966" y="2053750"/>
                  <a:pt x="1647154" y="2055634"/>
                </a:cubicBezTo>
                <a:lnTo>
                  <a:pt x="1647154" y="2366458"/>
                </a:lnTo>
                <a:lnTo>
                  <a:pt x="1707310" y="2366458"/>
                </a:lnTo>
                <a:lnTo>
                  <a:pt x="1707310" y="2248502"/>
                </a:lnTo>
                <a:cubicBezTo>
                  <a:pt x="1713458" y="2249661"/>
                  <a:pt x="1720835" y="2250206"/>
                  <a:pt x="1729441" y="2250138"/>
                </a:cubicBezTo>
                <a:cubicBezTo>
                  <a:pt x="1745750" y="2250434"/>
                  <a:pt x="1763031" y="2247706"/>
                  <a:pt x="1781285" y="2241952"/>
                </a:cubicBezTo>
                <a:cubicBezTo>
                  <a:pt x="1799538" y="2236199"/>
                  <a:pt x="1815174" y="2225644"/>
                  <a:pt x="1828190" y="2210289"/>
                </a:cubicBezTo>
                <a:cubicBezTo>
                  <a:pt x="1841207" y="2194934"/>
                  <a:pt x="1848015" y="2173001"/>
                  <a:pt x="1848614" y="2144491"/>
                </a:cubicBezTo>
                <a:cubicBezTo>
                  <a:pt x="1848528" y="2129824"/>
                  <a:pt x="1845834" y="2116441"/>
                  <a:pt x="1840531" y="2104341"/>
                </a:cubicBezTo>
                <a:cubicBezTo>
                  <a:pt x="1835228" y="2092241"/>
                  <a:pt x="1827828" y="2082143"/>
                  <a:pt x="1818331" y="2074045"/>
                </a:cubicBezTo>
                <a:cubicBezTo>
                  <a:pt x="1808305" y="2065487"/>
                  <a:pt x="1795816" y="2059180"/>
                  <a:pt x="1780864" y="2055123"/>
                </a:cubicBezTo>
                <a:cubicBezTo>
                  <a:pt x="1765913" y="2051066"/>
                  <a:pt x="1748498" y="2049054"/>
                  <a:pt x="1728621" y="2049088"/>
                </a:cubicBezTo>
                <a:close/>
                <a:moveTo>
                  <a:pt x="2311926" y="2043764"/>
                </a:moveTo>
                <a:cubicBezTo>
                  <a:pt x="2302342" y="2043934"/>
                  <a:pt x="2294601" y="2046970"/>
                  <a:pt x="2288701" y="2052870"/>
                </a:cubicBezTo>
                <a:cubicBezTo>
                  <a:pt x="2282801" y="2058770"/>
                  <a:pt x="2279765" y="2066511"/>
                  <a:pt x="2279595" y="2076095"/>
                </a:cubicBezTo>
                <a:cubicBezTo>
                  <a:pt x="2279740" y="2085499"/>
                  <a:pt x="2282724" y="2093189"/>
                  <a:pt x="2288547" y="2099166"/>
                </a:cubicBezTo>
                <a:cubicBezTo>
                  <a:pt x="2294370" y="2105143"/>
                  <a:pt x="2302163" y="2108229"/>
                  <a:pt x="2311926" y="2108425"/>
                </a:cubicBezTo>
                <a:cubicBezTo>
                  <a:pt x="2321526" y="2108306"/>
                  <a:pt x="2329336" y="2105373"/>
                  <a:pt x="2335355" y="2099627"/>
                </a:cubicBezTo>
                <a:cubicBezTo>
                  <a:pt x="2341375" y="2093880"/>
                  <a:pt x="2344478" y="2086036"/>
                  <a:pt x="2344666" y="2076095"/>
                </a:cubicBezTo>
                <a:cubicBezTo>
                  <a:pt x="2344530" y="2066511"/>
                  <a:pt x="2341528" y="2058770"/>
                  <a:pt x="2335662" y="2052870"/>
                </a:cubicBezTo>
                <a:cubicBezTo>
                  <a:pt x="2329796" y="2046970"/>
                  <a:pt x="2321884" y="2043934"/>
                  <a:pt x="2311926" y="2043764"/>
                </a:cubicBezTo>
                <a:close/>
                <a:moveTo>
                  <a:pt x="2994945" y="1692278"/>
                </a:moveTo>
                <a:cubicBezTo>
                  <a:pt x="3005292" y="1692528"/>
                  <a:pt x="3013695" y="1696261"/>
                  <a:pt x="3020156" y="1703477"/>
                </a:cubicBezTo>
                <a:cubicBezTo>
                  <a:pt x="3026617" y="1710692"/>
                  <a:pt x="3031347" y="1719888"/>
                  <a:pt x="3034347" y="1731064"/>
                </a:cubicBezTo>
                <a:cubicBezTo>
                  <a:pt x="3037348" y="1742240"/>
                  <a:pt x="3038830" y="1753894"/>
                  <a:pt x="3038795" y="1766027"/>
                </a:cubicBezTo>
                <a:cubicBezTo>
                  <a:pt x="3038743" y="1786880"/>
                  <a:pt x="3034953" y="1804378"/>
                  <a:pt x="3027422" y="1818522"/>
                </a:cubicBezTo>
                <a:cubicBezTo>
                  <a:pt x="3019892" y="1832666"/>
                  <a:pt x="3008930" y="1840023"/>
                  <a:pt x="2994535" y="1840595"/>
                </a:cubicBezTo>
                <a:cubicBezTo>
                  <a:pt x="2979748" y="1840041"/>
                  <a:pt x="2968546" y="1832751"/>
                  <a:pt x="2960931" y="1818727"/>
                </a:cubicBezTo>
                <a:cubicBezTo>
                  <a:pt x="2953315" y="1804702"/>
                  <a:pt x="2949490" y="1787272"/>
                  <a:pt x="2949456" y="1766436"/>
                </a:cubicBezTo>
                <a:cubicBezTo>
                  <a:pt x="2949395" y="1754557"/>
                  <a:pt x="2950837" y="1742989"/>
                  <a:pt x="2953782" y="1731732"/>
                </a:cubicBezTo>
                <a:cubicBezTo>
                  <a:pt x="2956726" y="1720475"/>
                  <a:pt x="2961538" y="1711153"/>
                  <a:pt x="2968216" y="1703765"/>
                </a:cubicBezTo>
                <a:cubicBezTo>
                  <a:pt x="2974895" y="1696378"/>
                  <a:pt x="2983804" y="1692549"/>
                  <a:pt x="2994945" y="1692278"/>
                </a:cubicBezTo>
                <a:close/>
                <a:moveTo>
                  <a:pt x="2023395" y="1692278"/>
                </a:moveTo>
                <a:cubicBezTo>
                  <a:pt x="2033742" y="1692528"/>
                  <a:pt x="2042145" y="1696261"/>
                  <a:pt x="2048606" y="1703477"/>
                </a:cubicBezTo>
                <a:cubicBezTo>
                  <a:pt x="2055067" y="1710692"/>
                  <a:pt x="2059797" y="1719888"/>
                  <a:pt x="2062798" y="1731064"/>
                </a:cubicBezTo>
                <a:cubicBezTo>
                  <a:pt x="2065798" y="1742240"/>
                  <a:pt x="2067280" y="1753894"/>
                  <a:pt x="2067245" y="1766027"/>
                </a:cubicBezTo>
                <a:cubicBezTo>
                  <a:pt x="2067193" y="1786880"/>
                  <a:pt x="2063403" y="1804378"/>
                  <a:pt x="2055873" y="1818522"/>
                </a:cubicBezTo>
                <a:cubicBezTo>
                  <a:pt x="2048342" y="1832666"/>
                  <a:pt x="2037380" y="1840023"/>
                  <a:pt x="2022985" y="1840595"/>
                </a:cubicBezTo>
                <a:cubicBezTo>
                  <a:pt x="2008198" y="1840041"/>
                  <a:pt x="1996996" y="1832751"/>
                  <a:pt x="1989381" y="1818727"/>
                </a:cubicBezTo>
                <a:cubicBezTo>
                  <a:pt x="1981765" y="1804702"/>
                  <a:pt x="1977940" y="1787272"/>
                  <a:pt x="1977906" y="1766436"/>
                </a:cubicBezTo>
                <a:cubicBezTo>
                  <a:pt x="1977845" y="1754557"/>
                  <a:pt x="1979287" y="1742989"/>
                  <a:pt x="1982232" y="1731732"/>
                </a:cubicBezTo>
                <a:cubicBezTo>
                  <a:pt x="1985176" y="1720475"/>
                  <a:pt x="1989988" y="1711153"/>
                  <a:pt x="1996666" y="1703765"/>
                </a:cubicBezTo>
                <a:cubicBezTo>
                  <a:pt x="2003345" y="1696378"/>
                  <a:pt x="2012254" y="1692549"/>
                  <a:pt x="2023395" y="1692278"/>
                </a:cubicBezTo>
                <a:close/>
                <a:moveTo>
                  <a:pt x="3789721" y="1689821"/>
                </a:moveTo>
                <a:cubicBezTo>
                  <a:pt x="3799628" y="1690033"/>
                  <a:pt x="3807455" y="1692842"/>
                  <a:pt x="3813203" y="1698248"/>
                </a:cubicBezTo>
                <a:cubicBezTo>
                  <a:pt x="3818950" y="1703653"/>
                  <a:pt x="3823013" y="1710380"/>
                  <a:pt x="3825391" y="1718427"/>
                </a:cubicBezTo>
                <a:cubicBezTo>
                  <a:pt x="3827769" y="1726475"/>
                  <a:pt x="3828857" y="1734568"/>
                  <a:pt x="3828655" y="1742707"/>
                </a:cubicBezTo>
                <a:lnTo>
                  <a:pt x="3746689" y="1742707"/>
                </a:lnTo>
                <a:cubicBezTo>
                  <a:pt x="3747197" y="1734955"/>
                  <a:pt x="3749004" y="1727044"/>
                  <a:pt x="3752108" y="1718974"/>
                </a:cubicBezTo>
                <a:cubicBezTo>
                  <a:pt x="3755212" y="1710904"/>
                  <a:pt x="3759841" y="1704086"/>
                  <a:pt x="3765996" y="1698521"/>
                </a:cubicBezTo>
                <a:cubicBezTo>
                  <a:pt x="3772152" y="1692956"/>
                  <a:pt x="3780060" y="1690056"/>
                  <a:pt x="3789721" y="1689821"/>
                </a:cubicBezTo>
                <a:close/>
                <a:moveTo>
                  <a:pt x="1815327" y="1652600"/>
                </a:moveTo>
                <a:lnTo>
                  <a:pt x="1815327" y="1880683"/>
                </a:lnTo>
                <a:lnTo>
                  <a:pt x="1875893" y="1880683"/>
                </a:lnTo>
                <a:lnTo>
                  <a:pt x="1875893" y="1652600"/>
                </a:lnTo>
                <a:close/>
                <a:moveTo>
                  <a:pt x="966783" y="1652600"/>
                </a:moveTo>
                <a:lnTo>
                  <a:pt x="966783" y="1788579"/>
                </a:lnTo>
                <a:cubicBezTo>
                  <a:pt x="967107" y="1822520"/>
                  <a:pt x="973826" y="1847168"/>
                  <a:pt x="986940" y="1862525"/>
                </a:cubicBezTo>
                <a:cubicBezTo>
                  <a:pt x="1000055" y="1877882"/>
                  <a:pt x="1017623" y="1885436"/>
                  <a:pt x="1039645" y="1885188"/>
                </a:cubicBezTo>
                <a:cubicBezTo>
                  <a:pt x="1057210" y="1884659"/>
                  <a:pt x="1071367" y="1880704"/>
                  <a:pt x="1082117" y="1873323"/>
                </a:cubicBezTo>
                <a:cubicBezTo>
                  <a:pt x="1092866" y="1865941"/>
                  <a:pt x="1100565" y="1858303"/>
                  <a:pt x="1105215" y="1850410"/>
                </a:cubicBezTo>
                <a:lnTo>
                  <a:pt x="1106442" y="1850410"/>
                </a:lnTo>
                <a:lnTo>
                  <a:pt x="1109307" y="1880683"/>
                </a:lnTo>
                <a:lnTo>
                  <a:pt x="1162099" y="1880683"/>
                </a:lnTo>
                <a:cubicBezTo>
                  <a:pt x="1161655" y="1871051"/>
                  <a:pt x="1161212" y="1860422"/>
                  <a:pt x="1160768" y="1848794"/>
                </a:cubicBezTo>
                <a:cubicBezTo>
                  <a:pt x="1160325" y="1837167"/>
                  <a:pt x="1160085" y="1824592"/>
                  <a:pt x="1160051" y="1811071"/>
                </a:cubicBezTo>
                <a:lnTo>
                  <a:pt x="1160051" y="1652600"/>
                </a:lnTo>
                <a:lnTo>
                  <a:pt x="1099485" y="1652600"/>
                </a:lnTo>
                <a:lnTo>
                  <a:pt x="1099485" y="1793054"/>
                </a:lnTo>
                <a:cubicBezTo>
                  <a:pt x="1099161" y="1806132"/>
                  <a:pt x="1095404" y="1816466"/>
                  <a:pt x="1088214" y="1824055"/>
                </a:cubicBezTo>
                <a:cubicBezTo>
                  <a:pt x="1081025" y="1831644"/>
                  <a:pt x="1072349" y="1835519"/>
                  <a:pt x="1062188" y="1835681"/>
                </a:cubicBezTo>
                <a:cubicBezTo>
                  <a:pt x="1049798" y="1835493"/>
                  <a:pt x="1040866" y="1830441"/>
                  <a:pt x="1035393" y="1820526"/>
                </a:cubicBezTo>
                <a:cubicBezTo>
                  <a:pt x="1029919" y="1810611"/>
                  <a:pt x="1027238" y="1796959"/>
                  <a:pt x="1027349" y="1779569"/>
                </a:cubicBezTo>
                <a:lnTo>
                  <a:pt x="1027349" y="1652600"/>
                </a:lnTo>
                <a:close/>
                <a:moveTo>
                  <a:pt x="2288568" y="1648095"/>
                </a:moveTo>
                <a:cubicBezTo>
                  <a:pt x="2271934" y="1648334"/>
                  <a:pt x="2258068" y="1652060"/>
                  <a:pt x="2246968" y="1659271"/>
                </a:cubicBezTo>
                <a:cubicBezTo>
                  <a:pt x="2235869" y="1666482"/>
                  <a:pt x="2227742" y="1674514"/>
                  <a:pt x="2222589" y="1683367"/>
                </a:cubicBezTo>
                <a:lnTo>
                  <a:pt x="2221362" y="1683367"/>
                </a:lnTo>
                <a:lnTo>
                  <a:pt x="2218497" y="1652600"/>
                </a:lnTo>
                <a:lnTo>
                  <a:pt x="2166114" y="1652600"/>
                </a:lnTo>
                <a:cubicBezTo>
                  <a:pt x="2166541" y="1662583"/>
                  <a:pt x="2166916" y="1673180"/>
                  <a:pt x="2167240" y="1684393"/>
                </a:cubicBezTo>
                <a:cubicBezTo>
                  <a:pt x="2167565" y="1695606"/>
                  <a:pt x="2167735" y="1707844"/>
                  <a:pt x="2167752" y="1721107"/>
                </a:cubicBezTo>
                <a:lnTo>
                  <a:pt x="2167752" y="1880683"/>
                </a:lnTo>
                <a:lnTo>
                  <a:pt x="2228318" y="1880683"/>
                </a:lnTo>
                <a:lnTo>
                  <a:pt x="2228318" y="1744900"/>
                </a:lnTo>
                <a:cubicBezTo>
                  <a:pt x="2228916" y="1727792"/>
                  <a:pt x="2233356" y="1715584"/>
                  <a:pt x="2241639" y="1708276"/>
                </a:cubicBezTo>
                <a:cubicBezTo>
                  <a:pt x="2249921" y="1700969"/>
                  <a:pt x="2258460" y="1697411"/>
                  <a:pt x="2267255" y="1697603"/>
                </a:cubicBezTo>
                <a:cubicBezTo>
                  <a:pt x="2280004" y="1697944"/>
                  <a:pt x="2289038" y="1702790"/>
                  <a:pt x="2294357" y="1712142"/>
                </a:cubicBezTo>
                <a:cubicBezTo>
                  <a:pt x="2299677" y="1721494"/>
                  <a:pt x="2302255" y="1733304"/>
                  <a:pt x="2302093" y="1747571"/>
                </a:cubicBezTo>
                <a:lnTo>
                  <a:pt x="2302093" y="1880683"/>
                </a:lnTo>
                <a:lnTo>
                  <a:pt x="2362659" y="1880683"/>
                </a:lnTo>
                <a:lnTo>
                  <a:pt x="2362659" y="1741017"/>
                </a:lnTo>
                <a:cubicBezTo>
                  <a:pt x="2362182" y="1709202"/>
                  <a:pt x="2355054" y="1685730"/>
                  <a:pt x="2341274" y="1670604"/>
                </a:cubicBezTo>
                <a:cubicBezTo>
                  <a:pt x="2327495" y="1655478"/>
                  <a:pt x="2309926" y="1647975"/>
                  <a:pt x="2288568" y="1648095"/>
                </a:cubicBezTo>
                <a:close/>
                <a:moveTo>
                  <a:pt x="1570160" y="1648095"/>
                </a:moveTo>
                <a:cubicBezTo>
                  <a:pt x="1544963" y="1648319"/>
                  <a:pt x="1523470" y="1653690"/>
                  <a:pt x="1505679" y="1664208"/>
                </a:cubicBezTo>
                <a:cubicBezTo>
                  <a:pt x="1487888" y="1674726"/>
                  <a:pt x="1474283" y="1689045"/>
                  <a:pt x="1464864" y="1707166"/>
                </a:cubicBezTo>
                <a:cubicBezTo>
                  <a:pt x="1455445" y="1725286"/>
                  <a:pt x="1450696" y="1745863"/>
                  <a:pt x="1450615" y="1768895"/>
                </a:cubicBezTo>
                <a:cubicBezTo>
                  <a:pt x="1451032" y="1805449"/>
                  <a:pt x="1461043" y="1833827"/>
                  <a:pt x="1480648" y="1854030"/>
                </a:cubicBezTo>
                <a:cubicBezTo>
                  <a:pt x="1500252" y="1874232"/>
                  <a:pt x="1526950" y="1884482"/>
                  <a:pt x="1560740" y="1884778"/>
                </a:cubicBezTo>
                <a:cubicBezTo>
                  <a:pt x="1572976" y="1884676"/>
                  <a:pt x="1583932" y="1883653"/>
                  <a:pt x="1593608" y="1881710"/>
                </a:cubicBezTo>
                <a:cubicBezTo>
                  <a:pt x="1603284" y="1879766"/>
                  <a:pt x="1610759" y="1877516"/>
                  <a:pt x="1616032" y="1874959"/>
                </a:cubicBezTo>
                <a:lnTo>
                  <a:pt x="1609479" y="1829534"/>
                </a:lnTo>
                <a:cubicBezTo>
                  <a:pt x="1604590" y="1831813"/>
                  <a:pt x="1599112" y="1833606"/>
                  <a:pt x="1593045" y="1834912"/>
                </a:cubicBezTo>
                <a:cubicBezTo>
                  <a:pt x="1586978" y="1836218"/>
                  <a:pt x="1580169" y="1836884"/>
                  <a:pt x="1572617" y="1836909"/>
                </a:cubicBezTo>
                <a:cubicBezTo>
                  <a:pt x="1554860" y="1836764"/>
                  <a:pt x="1540406" y="1830601"/>
                  <a:pt x="1529253" y="1818420"/>
                </a:cubicBezTo>
                <a:cubicBezTo>
                  <a:pt x="1518101" y="1806240"/>
                  <a:pt x="1512350" y="1788912"/>
                  <a:pt x="1512000" y="1766437"/>
                </a:cubicBezTo>
                <a:cubicBezTo>
                  <a:pt x="1512128" y="1745916"/>
                  <a:pt x="1517401" y="1729083"/>
                  <a:pt x="1527820" y="1715938"/>
                </a:cubicBezTo>
                <a:cubicBezTo>
                  <a:pt x="1538239" y="1702793"/>
                  <a:pt x="1553034" y="1695999"/>
                  <a:pt x="1572208" y="1695555"/>
                </a:cubicBezTo>
                <a:cubicBezTo>
                  <a:pt x="1580553" y="1695632"/>
                  <a:pt x="1587618" y="1696400"/>
                  <a:pt x="1593403" y="1697859"/>
                </a:cubicBezTo>
                <a:cubicBezTo>
                  <a:pt x="1599188" y="1699319"/>
                  <a:pt x="1604001" y="1701009"/>
                  <a:pt x="1607841" y="1702929"/>
                </a:cubicBezTo>
                <a:lnTo>
                  <a:pt x="1617670" y="1656696"/>
                </a:lnTo>
                <a:cubicBezTo>
                  <a:pt x="1612619" y="1654544"/>
                  <a:pt x="1605929" y="1652598"/>
                  <a:pt x="1597601" y="1650858"/>
                </a:cubicBezTo>
                <a:cubicBezTo>
                  <a:pt x="1589273" y="1649118"/>
                  <a:pt x="1580126" y="1648197"/>
                  <a:pt x="1570160" y="1648095"/>
                </a:cubicBezTo>
                <a:close/>
                <a:moveTo>
                  <a:pt x="1336068" y="1648095"/>
                </a:moveTo>
                <a:cubicBezTo>
                  <a:pt x="1319434" y="1648334"/>
                  <a:pt x="1305568" y="1652060"/>
                  <a:pt x="1294468" y="1659271"/>
                </a:cubicBezTo>
                <a:cubicBezTo>
                  <a:pt x="1283369" y="1666482"/>
                  <a:pt x="1275242" y="1674514"/>
                  <a:pt x="1270089" y="1683367"/>
                </a:cubicBezTo>
                <a:lnTo>
                  <a:pt x="1268862" y="1683367"/>
                </a:lnTo>
                <a:lnTo>
                  <a:pt x="1265997" y="1652600"/>
                </a:lnTo>
                <a:lnTo>
                  <a:pt x="1213614" y="1652600"/>
                </a:lnTo>
                <a:cubicBezTo>
                  <a:pt x="1214041" y="1662583"/>
                  <a:pt x="1214416" y="1673180"/>
                  <a:pt x="1214741" y="1684393"/>
                </a:cubicBezTo>
                <a:cubicBezTo>
                  <a:pt x="1215065" y="1695606"/>
                  <a:pt x="1215235" y="1707844"/>
                  <a:pt x="1215252" y="1721107"/>
                </a:cubicBezTo>
                <a:lnTo>
                  <a:pt x="1215252" y="1880683"/>
                </a:lnTo>
                <a:lnTo>
                  <a:pt x="1275818" y="1880683"/>
                </a:lnTo>
                <a:lnTo>
                  <a:pt x="1275818" y="1744900"/>
                </a:lnTo>
                <a:cubicBezTo>
                  <a:pt x="1276416" y="1727792"/>
                  <a:pt x="1280856" y="1715584"/>
                  <a:pt x="1289139" y="1708276"/>
                </a:cubicBezTo>
                <a:cubicBezTo>
                  <a:pt x="1297421" y="1700969"/>
                  <a:pt x="1305960" y="1697411"/>
                  <a:pt x="1314755" y="1697603"/>
                </a:cubicBezTo>
                <a:cubicBezTo>
                  <a:pt x="1327503" y="1697944"/>
                  <a:pt x="1336538" y="1702790"/>
                  <a:pt x="1341857" y="1712142"/>
                </a:cubicBezTo>
                <a:cubicBezTo>
                  <a:pt x="1347177" y="1721494"/>
                  <a:pt x="1349755" y="1733304"/>
                  <a:pt x="1349593" y="1747571"/>
                </a:cubicBezTo>
                <a:lnTo>
                  <a:pt x="1349593" y="1880683"/>
                </a:lnTo>
                <a:lnTo>
                  <a:pt x="1410159" y="1880683"/>
                </a:lnTo>
                <a:lnTo>
                  <a:pt x="1410159" y="1741017"/>
                </a:lnTo>
                <a:cubicBezTo>
                  <a:pt x="1409682" y="1709202"/>
                  <a:pt x="1402554" y="1685730"/>
                  <a:pt x="1388774" y="1670604"/>
                </a:cubicBezTo>
                <a:cubicBezTo>
                  <a:pt x="1374995" y="1655478"/>
                  <a:pt x="1357426" y="1647975"/>
                  <a:pt x="1336068" y="1648095"/>
                </a:cubicBezTo>
                <a:close/>
                <a:moveTo>
                  <a:pt x="3793410" y="1647686"/>
                </a:moveTo>
                <a:cubicBezTo>
                  <a:pt x="3771100" y="1647978"/>
                  <a:pt x="3752184" y="1653669"/>
                  <a:pt x="3736661" y="1664757"/>
                </a:cubicBezTo>
                <a:cubicBezTo>
                  <a:pt x="3721139" y="1675845"/>
                  <a:pt x="3709327" y="1690574"/>
                  <a:pt x="3701224" y="1708944"/>
                </a:cubicBezTo>
                <a:cubicBezTo>
                  <a:pt x="3693120" y="1727314"/>
                  <a:pt x="3689043" y="1747568"/>
                  <a:pt x="3688990" y="1769706"/>
                </a:cubicBezTo>
                <a:cubicBezTo>
                  <a:pt x="3689193" y="1805514"/>
                  <a:pt x="3698813" y="1833554"/>
                  <a:pt x="3717849" y="1853825"/>
                </a:cubicBezTo>
                <a:cubicBezTo>
                  <a:pt x="3736886" y="1874096"/>
                  <a:pt x="3764122" y="1884414"/>
                  <a:pt x="3799557" y="1884778"/>
                </a:cubicBezTo>
                <a:cubicBezTo>
                  <a:pt x="3813823" y="1884744"/>
                  <a:pt x="3827289" y="1883585"/>
                  <a:pt x="3839953" y="1881301"/>
                </a:cubicBezTo>
                <a:cubicBezTo>
                  <a:pt x="3852618" y="1879017"/>
                  <a:pt x="3863719" y="1875812"/>
                  <a:pt x="3873258" y="1871687"/>
                </a:cubicBezTo>
                <a:lnTo>
                  <a:pt x="3864665" y="1829938"/>
                </a:lnTo>
                <a:cubicBezTo>
                  <a:pt x="3856950" y="1832662"/>
                  <a:pt x="3848543" y="1834900"/>
                  <a:pt x="3839444" y="1836651"/>
                </a:cubicBezTo>
                <a:cubicBezTo>
                  <a:pt x="3830345" y="1838402"/>
                  <a:pt x="3820191" y="1839307"/>
                  <a:pt x="3808983" y="1839367"/>
                </a:cubicBezTo>
                <a:cubicBezTo>
                  <a:pt x="3792146" y="1839529"/>
                  <a:pt x="3777870" y="1835310"/>
                  <a:pt x="3766156" y="1826709"/>
                </a:cubicBezTo>
                <a:cubicBezTo>
                  <a:pt x="3754442" y="1818109"/>
                  <a:pt x="3747952" y="1804153"/>
                  <a:pt x="3746689" y="1784842"/>
                </a:cubicBezTo>
                <a:lnTo>
                  <a:pt x="3883079" y="1784842"/>
                </a:lnTo>
                <a:cubicBezTo>
                  <a:pt x="3883684" y="1781535"/>
                  <a:pt x="3884110" y="1777820"/>
                  <a:pt x="3884358" y="1773695"/>
                </a:cubicBezTo>
                <a:cubicBezTo>
                  <a:pt x="3884605" y="1769570"/>
                  <a:pt x="3884724" y="1765241"/>
                  <a:pt x="3884716" y="1760707"/>
                </a:cubicBezTo>
                <a:cubicBezTo>
                  <a:pt x="3884367" y="1723732"/>
                  <a:pt x="3876062" y="1695676"/>
                  <a:pt x="3859799" y="1676540"/>
                </a:cubicBezTo>
                <a:cubicBezTo>
                  <a:pt x="3843536" y="1657404"/>
                  <a:pt x="3821406" y="1647786"/>
                  <a:pt x="3793410" y="1647686"/>
                </a:cubicBezTo>
                <a:close/>
                <a:moveTo>
                  <a:pt x="2996175" y="1647686"/>
                </a:moveTo>
                <a:cubicBezTo>
                  <a:pt x="2964606" y="1647896"/>
                  <a:pt x="2938856" y="1658316"/>
                  <a:pt x="2918925" y="1678945"/>
                </a:cubicBezTo>
                <a:cubicBezTo>
                  <a:pt x="2898994" y="1699574"/>
                  <a:pt x="2888709" y="1729147"/>
                  <a:pt x="2888071" y="1767666"/>
                </a:cubicBezTo>
                <a:cubicBezTo>
                  <a:pt x="2888632" y="1805006"/>
                  <a:pt x="2898559" y="1833863"/>
                  <a:pt x="2917850" y="1854236"/>
                </a:cubicBezTo>
                <a:cubicBezTo>
                  <a:pt x="2937142" y="1874609"/>
                  <a:pt x="2962430" y="1884926"/>
                  <a:pt x="2993716" y="1885188"/>
                </a:cubicBezTo>
                <a:cubicBezTo>
                  <a:pt x="3011025" y="1885310"/>
                  <a:pt x="3027753" y="1881339"/>
                  <a:pt x="3043899" y="1873274"/>
                </a:cubicBezTo>
                <a:cubicBezTo>
                  <a:pt x="3060045" y="1865210"/>
                  <a:pt x="3073368" y="1852321"/>
                  <a:pt x="3083869" y="1834607"/>
                </a:cubicBezTo>
                <a:cubicBezTo>
                  <a:pt x="3094369" y="1816893"/>
                  <a:pt x="3099806" y="1793623"/>
                  <a:pt x="3100179" y="1764797"/>
                </a:cubicBezTo>
                <a:cubicBezTo>
                  <a:pt x="3099840" y="1729624"/>
                  <a:pt x="3090493" y="1701450"/>
                  <a:pt x="3072139" y="1680276"/>
                </a:cubicBezTo>
                <a:cubicBezTo>
                  <a:pt x="3053786" y="1659101"/>
                  <a:pt x="3028464" y="1648238"/>
                  <a:pt x="2996175" y="1647686"/>
                </a:cubicBezTo>
                <a:close/>
                <a:moveTo>
                  <a:pt x="2490343" y="1647686"/>
                </a:moveTo>
                <a:cubicBezTo>
                  <a:pt x="2464635" y="1648128"/>
                  <a:pt x="2444361" y="1655016"/>
                  <a:pt x="2429520" y="1668350"/>
                </a:cubicBezTo>
                <a:cubicBezTo>
                  <a:pt x="2414680" y="1681684"/>
                  <a:pt x="2407107" y="1698811"/>
                  <a:pt x="2406801" y="1719730"/>
                </a:cubicBezTo>
                <a:cubicBezTo>
                  <a:pt x="2406563" y="1732354"/>
                  <a:pt x="2410927" y="1744390"/>
                  <a:pt x="2419896" y="1755836"/>
                </a:cubicBezTo>
                <a:cubicBezTo>
                  <a:pt x="2428865" y="1767282"/>
                  <a:pt x="2443870" y="1777372"/>
                  <a:pt x="2464911" y="1786104"/>
                </a:cubicBezTo>
                <a:cubicBezTo>
                  <a:pt x="2477226" y="1791225"/>
                  <a:pt x="2485823" y="1796141"/>
                  <a:pt x="2490702" y="1800853"/>
                </a:cubicBezTo>
                <a:cubicBezTo>
                  <a:pt x="2495582" y="1805565"/>
                  <a:pt x="2497923" y="1811301"/>
                  <a:pt x="2497727" y="1818061"/>
                </a:cubicBezTo>
                <a:cubicBezTo>
                  <a:pt x="2497744" y="1825112"/>
                  <a:pt x="2495146" y="1830677"/>
                  <a:pt x="2489933" y="1834757"/>
                </a:cubicBezTo>
                <a:cubicBezTo>
                  <a:pt x="2484720" y="1838837"/>
                  <a:pt x="2476790" y="1840920"/>
                  <a:pt x="2466142" y="1841005"/>
                </a:cubicBezTo>
                <a:cubicBezTo>
                  <a:pt x="2456429" y="1840809"/>
                  <a:pt x="2446692" y="1839153"/>
                  <a:pt x="2436930" y="1836037"/>
                </a:cubicBezTo>
                <a:cubicBezTo>
                  <a:pt x="2427168" y="1832922"/>
                  <a:pt x="2419171" y="1829525"/>
                  <a:pt x="2412939" y="1825846"/>
                </a:cubicBezTo>
                <a:lnTo>
                  <a:pt x="2401477" y="1869642"/>
                </a:lnTo>
                <a:cubicBezTo>
                  <a:pt x="2409220" y="1874210"/>
                  <a:pt x="2418701" y="1877858"/>
                  <a:pt x="2429921" y="1880585"/>
                </a:cubicBezTo>
                <a:cubicBezTo>
                  <a:pt x="2441141" y="1883312"/>
                  <a:pt x="2453078" y="1884710"/>
                  <a:pt x="2465731" y="1884778"/>
                </a:cubicBezTo>
                <a:cubicBezTo>
                  <a:pt x="2494388" y="1884490"/>
                  <a:pt x="2516456" y="1877908"/>
                  <a:pt x="2531938" y="1865034"/>
                </a:cubicBezTo>
                <a:cubicBezTo>
                  <a:pt x="2547419" y="1852160"/>
                  <a:pt x="2555248" y="1834727"/>
                  <a:pt x="2555426" y="1812735"/>
                </a:cubicBezTo>
                <a:cubicBezTo>
                  <a:pt x="2555477" y="1797029"/>
                  <a:pt x="2550873" y="1783474"/>
                  <a:pt x="2541615" y="1772071"/>
                </a:cubicBezTo>
                <a:cubicBezTo>
                  <a:pt x="2532357" y="1760667"/>
                  <a:pt x="2518136" y="1751005"/>
                  <a:pt x="2498955" y="1743084"/>
                </a:cubicBezTo>
                <a:cubicBezTo>
                  <a:pt x="2486018" y="1737774"/>
                  <a:pt x="2476926" y="1732926"/>
                  <a:pt x="2471679" y="1728539"/>
                </a:cubicBezTo>
                <a:cubicBezTo>
                  <a:pt x="2466432" y="1724152"/>
                  <a:pt x="2463903" y="1718894"/>
                  <a:pt x="2464091" y="1712765"/>
                </a:cubicBezTo>
                <a:cubicBezTo>
                  <a:pt x="2464116" y="1706483"/>
                  <a:pt x="2466526" y="1701327"/>
                  <a:pt x="2471320" y="1697298"/>
                </a:cubicBezTo>
                <a:cubicBezTo>
                  <a:pt x="2476115" y="1693269"/>
                  <a:pt x="2483139" y="1691186"/>
                  <a:pt x="2492394" y="1691049"/>
                </a:cubicBezTo>
                <a:cubicBezTo>
                  <a:pt x="2501096" y="1691212"/>
                  <a:pt x="2509182" y="1692526"/>
                  <a:pt x="2516651" y="1694993"/>
                </a:cubicBezTo>
                <a:cubicBezTo>
                  <a:pt x="2524121" y="1697460"/>
                  <a:pt x="2530362" y="1700107"/>
                  <a:pt x="2535375" y="1702932"/>
                </a:cubicBezTo>
                <a:lnTo>
                  <a:pt x="2546833" y="1660367"/>
                </a:lnTo>
                <a:cubicBezTo>
                  <a:pt x="2540209" y="1656796"/>
                  <a:pt x="2532075" y="1653813"/>
                  <a:pt x="2522431" y="1651419"/>
                </a:cubicBezTo>
                <a:cubicBezTo>
                  <a:pt x="2512787" y="1649024"/>
                  <a:pt x="2502091" y="1647779"/>
                  <a:pt x="2490343" y="1647686"/>
                </a:cubicBezTo>
                <a:close/>
                <a:moveTo>
                  <a:pt x="2024625" y="1647686"/>
                </a:moveTo>
                <a:cubicBezTo>
                  <a:pt x="1993056" y="1647896"/>
                  <a:pt x="1967306" y="1658316"/>
                  <a:pt x="1947375" y="1678945"/>
                </a:cubicBezTo>
                <a:cubicBezTo>
                  <a:pt x="1927444" y="1699574"/>
                  <a:pt x="1917159" y="1729147"/>
                  <a:pt x="1916521" y="1767666"/>
                </a:cubicBezTo>
                <a:cubicBezTo>
                  <a:pt x="1917082" y="1805006"/>
                  <a:pt x="1927009" y="1833863"/>
                  <a:pt x="1946300" y="1854236"/>
                </a:cubicBezTo>
                <a:cubicBezTo>
                  <a:pt x="1965592" y="1874609"/>
                  <a:pt x="1990880" y="1884926"/>
                  <a:pt x="2022166" y="1885188"/>
                </a:cubicBezTo>
                <a:cubicBezTo>
                  <a:pt x="2039475" y="1885310"/>
                  <a:pt x="2056203" y="1881339"/>
                  <a:pt x="2072349" y="1873274"/>
                </a:cubicBezTo>
                <a:cubicBezTo>
                  <a:pt x="2088495" y="1865210"/>
                  <a:pt x="2101818" y="1852321"/>
                  <a:pt x="2112318" y="1834607"/>
                </a:cubicBezTo>
                <a:cubicBezTo>
                  <a:pt x="2122819" y="1816893"/>
                  <a:pt x="2128256" y="1793623"/>
                  <a:pt x="2128630" y="1764797"/>
                </a:cubicBezTo>
                <a:cubicBezTo>
                  <a:pt x="2128290" y="1729624"/>
                  <a:pt x="2118943" y="1701450"/>
                  <a:pt x="2100590" y="1680276"/>
                </a:cubicBezTo>
                <a:cubicBezTo>
                  <a:pt x="2082236" y="1659101"/>
                  <a:pt x="2056914" y="1648238"/>
                  <a:pt x="2024625" y="1647686"/>
                </a:cubicBezTo>
                <a:close/>
                <a:moveTo>
                  <a:pt x="1722979" y="1593212"/>
                </a:moveTo>
                <a:lnTo>
                  <a:pt x="1663232" y="1610824"/>
                </a:lnTo>
                <a:lnTo>
                  <a:pt x="1663232" y="1652600"/>
                </a:lnTo>
                <a:lnTo>
                  <a:pt x="1633333" y="1652600"/>
                </a:lnTo>
                <a:lnTo>
                  <a:pt x="1633333" y="1697193"/>
                </a:lnTo>
                <a:lnTo>
                  <a:pt x="1663232" y="1697193"/>
                </a:lnTo>
                <a:lnTo>
                  <a:pt x="1663232" y="1802493"/>
                </a:lnTo>
                <a:cubicBezTo>
                  <a:pt x="1662843" y="1811506"/>
                  <a:pt x="1663758" y="1822381"/>
                  <a:pt x="1665976" y="1835116"/>
                </a:cubicBezTo>
                <a:cubicBezTo>
                  <a:pt x="1668194" y="1847852"/>
                  <a:pt x="1674050" y="1859177"/>
                  <a:pt x="1683544" y="1869090"/>
                </a:cubicBezTo>
                <a:cubicBezTo>
                  <a:pt x="1693037" y="1879004"/>
                  <a:pt x="1708503" y="1884233"/>
                  <a:pt x="1729942" y="1884778"/>
                </a:cubicBezTo>
                <a:cubicBezTo>
                  <a:pt x="1738824" y="1884761"/>
                  <a:pt x="1746760" y="1884284"/>
                  <a:pt x="1753748" y="1883346"/>
                </a:cubicBezTo>
                <a:cubicBezTo>
                  <a:pt x="1760737" y="1882409"/>
                  <a:pt x="1766317" y="1881113"/>
                  <a:pt x="1770490" y="1879459"/>
                </a:cubicBezTo>
                <a:lnTo>
                  <a:pt x="1769670" y="1833222"/>
                </a:lnTo>
                <a:cubicBezTo>
                  <a:pt x="1766701" y="1833846"/>
                  <a:pt x="1763732" y="1834341"/>
                  <a:pt x="1760762" y="1834708"/>
                </a:cubicBezTo>
                <a:cubicBezTo>
                  <a:pt x="1757793" y="1835075"/>
                  <a:pt x="1754209" y="1835262"/>
                  <a:pt x="1750011" y="1835271"/>
                </a:cubicBezTo>
                <a:cubicBezTo>
                  <a:pt x="1740821" y="1835365"/>
                  <a:pt x="1734012" y="1832309"/>
                  <a:pt x="1729583" y="1826103"/>
                </a:cubicBezTo>
                <a:cubicBezTo>
                  <a:pt x="1725155" y="1819898"/>
                  <a:pt x="1722953" y="1809979"/>
                  <a:pt x="1722979" y="1796347"/>
                </a:cubicBezTo>
                <a:lnTo>
                  <a:pt x="1722979" y="1697193"/>
                </a:lnTo>
                <a:lnTo>
                  <a:pt x="1773357" y="1697193"/>
                </a:lnTo>
                <a:lnTo>
                  <a:pt x="1773357" y="1652600"/>
                </a:lnTo>
                <a:lnTo>
                  <a:pt x="1722979" y="1652600"/>
                </a:lnTo>
                <a:close/>
                <a:moveTo>
                  <a:pt x="3202910" y="1565771"/>
                </a:moveTo>
                <a:lnTo>
                  <a:pt x="3202910" y="1618145"/>
                </a:lnTo>
                <a:lnTo>
                  <a:pt x="3280320" y="1618145"/>
                </a:lnTo>
                <a:lnTo>
                  <a:pt x="3280320" y="1880683"/>
                </a:lnTo>
                <a:lnTo>
                  <a:pt x="3340886" y="1880683"/>
                </a:lnTo>
                <a:lnTo>
                  <a:pt x="3340886" y="1618145"/>
                </a:lnTo>
                <a:lnTo>
                  <a:pt x="3418705" y="1618145"/>
                </a:lnTo>
                <a:lnTo>
                  <a:pt x="3418705" y="1565771"/>
                </a:lnTo>
                <a:close/>
                <a:moveTo>
                  <a:pt x="2650460" y="1565771"/>
                </a:moveTo>
                <a:lnTo>
                  <a:pt x="2650460" y="1618145"/>
                </a:lnTo>
                <a:lnTo>
                  <a:pt x="2727870" y="1618145"/>
                </a:lnTo>
                <a:lnTo>
                  <a:pt x="2727870" y="1880683"/>
                </a:lnTo>
                <a:lnTo>
                  <a:pt x="2788436" y="1880683"/>
                </a:lnTo>
                <a:lnTo>
                  <a:pt x="2788436" y="1618145"/>
                </a:lnTo>
                <a:lnTo>
                  <a:pt x="2866255" y="1618145"/>
                </a:lnTo>
                <a:lnTo>
                  <a:pt x="2866255" y="1565771"/>
                </a:lnTo>
                <a:close/>
                <a:moveTo>
                  <a:pt x="751804" y="1565771"/>
                </a:moveTo>
                <a:lnTo>
                  <a:pt x="751804" y="1880683"/>
                </a:lnTo>
                <a:lnTo>
                  <a:pt x="812370" y="1880683"/>
                </a:lnTo>
                <a:lnTo>
                  <a:pt x="812370" y="1749209"/>
                </a:lnTo>
                <a:lnTo>
                  <a:pt x="913125" y="1749209"/>
                </a:lnTo>
                <a:lnTo>
                  <a:pt x="913125" y="1699702"/>
                </a:lnTo>
                <a:lnTo>
                  <a:pt x="812370" y="1699702"/>
                </a:lnTo>
                <a:lnTo>
                  <a:pt x="812370" y="1616507"/>
                </a:lnTo>
                <a:lnTo>
                  <a:pt x="920497" y="1616507"/>
                </a:lnTo>
                <a:lnTo>
                  <a:pt x="920497" y="1565771"/>
                </a:lnTo>
                <a:close/>
                <a:moveTo>
                  <a:pt x="1845201" y="1557989"/>
                </a:moveTo>
                <a:cubicBezTo>
                  <a:pt x="1835617" y="1558159"/>
                  <a:pt x="1827876" y="1561195"/>
                  <a:pt x="1821976" y="1567095"/>
                </a:cubicBezTo>
                <a:cubicBezTo>
                  <a:pt x="1816076" y="1572995"/>
                  <a:pt x="1813040" y="1580736"/>
                  <a:pt x="1812870" y="1590320"/>
                </a:cubicBezTo>
                <a:cubicBezTo>
                  <a:pt x="1813015" y="1599724"/>
                  <a:pt x="1815999" y="1607414"/>
                  <a:pt x="1821822" y="1613391"/>
                </a:cubicBezTo>
                <a:cubicBezTo>
                  <a:pt x="1827646" y="1619368"/>
                  <a:pt x="1835438" y="1622454"/>
                  <a:pt x="1845201" y="1622650"/>
                </a:cubicBezTo>
                <a:cubicBezTo>
                  <a:pt x="1854801" y="1622531"/>
                  <a:pt x="1862611" y="1619598"/>
                  <a:pt x="1868630" y="1613851"/>
                </a:cubicBezTo>
                <a:cubicBezTo>
                  <a:pt x="1874650" y="1608105"/>
                  <a:pt x="1877753" y="1600261"/>
                  <a:pt x="1877941" y="1590320"/>
                </a:cubicBezTo>
                <a:cubicBezTo>
                  <a:pt x="1877805" y="1580736"/>
                  <a:pt x="1874803" y="1572995"/>
                  <a:pt x="1868937" y="1567095"/>
                </a:cubicBezTo>
                <a:cubicBezTo>
                  <a:pt x="1863071" y="1561195"/>
                  <a:pt x="1855159" y="1558159"/>
                  <a:pt x="1845201" y="1557989"/>
                </a:cubicBezTo>
                <a:close/>
                <a:moveTo>
                  <a:pt x="3453627" y="1551436"/>
                </a:moveTo>
                <a:lnTo>
                  <a:pt x="3453627" y="1880683"/>
                </a:lnTo>
                <a:lnTo>
                  <a:pt x="3514193" y="1880683"/>
                </a:lnTo>
                <a:lnTo>
                  <a:pt x="3514193" y="1742246"/>
                </a:lnTo>
                <a:cubicBezTo>
                  <a:pt x="3514851" y="1725513"/>
                  <a:pt x="3519376" y="1713823"/>
                  <a:pt x="3527770" y="1707176"/>
                </a:cubicBezTo>
                <a:cubicBezTo>
                  <a:pt x="3536163" y="1700529"/>
                  <a:pt x="3544480" y="1697338"/>
                  <a:pt x="3552720" y="1697603"/>
                </a:cubicBezTo>
                <a:cubicBezTo>
                  <a:pt x="3565665" y="1697935"/>
                  <a:pt x="3574819" y="1702901"/>
                  <a:pt x="3580181" y="1712501"/>
                </a:cubicBezTo>
                <a:cubicBezTo>
                  <a:pt x="3585543" y="1722100"/>
                  <a:pt x="3588139" y="1734336"/>
                  <a:pt x="3587968" y="1749209"/>
                </a:cubicBezTo>
                <a:lnTo>
                  <a:pt x="3587968" y="1880683"/>
                </a:lnTo>
                <a:lnTo>
                  <a:pt x="3648534" y="1880683"/>
                </a:lnTo>
                <a:lnTo>
                  <a:pt x="3648534" y="1744294"/>
                </a:lnTo>
                <a:cubicBezTo>
                  <a:pt x="3648048" y="1710891"/>
                  <a:pt x="3641040" y="1686396"/>
                  <a:pt x="3627507" y="1670809"/>
                </a:cubicBezTo>
                <a:cubicBezTo>
                  <a:pt x="3613975" y="1655222"/>
                  <a:pt x="3596834" y="1647514"/>
                  <a:pt x="3576082" y="1647686"/>
                </a:cubicBezTo>
                <a:cubicBezTo>
                  <a:pt x="3565955" y="1647549"/>
                  <a:pt x="3555367" y="1649970"/>
                  <a:pt x="3544318" y="1654948"/>
                </a:cubicBezTo>
                <a:cubicBezTo>
                  <a:pt x="3533269" y="1659926"/>
                  <a:pt x="3523500" y="1668280"/>
                  <a:pt x="3515013" y="1680009"/>
                </a:cubicBezTo>
                <a:lnTo>
                  <a:pt x="3514193" y="1680009"/>
                </a:lnTo>
                <a:lnTo>
                  <a:pt x="3514193" y="1551436"/>
                </a:lnTo>
                <a:close/>
                <a:moveTo>
                  <a:pt x="1810568" y="1233125"/>
                </a:moveTo>
                <a:cubicBezTo>
                  <a:pt x="1824766" y="1233561"/>
                  <a:pt x="1835609" y="1239349"/>
                  <a:pt x="1843097" y="1250489"/>
                </a:cubicBezTo>
                <a:cubicBezTo>
                  <a:pt x="1850584" y="1261629"/>
                  <a:pt x="1854358" y="1275509"/>
                  <a:pt x="1854418" y="1292129"/>
                </a:cubicBezTo>
                <a:cubicBezTo>
                  <a:pt x="1854375" y="1310013"/>
                  <a:pt x="1850875" y="1324951"/>
                  <a:pt x="1843916" y="1336945"/>
                </a:cubicBezTo>
                <a:cubicBezTo>
                  <a:pt x="1836958" y="1348939"/>
                  <a:pt x="1826798" y="1355170"/>
                  <a:pt x="1813437" y="1355640"/>
                </a:cubicBezTo>
                <a:cubicBezTo>
                  <a:pt x="1798436" y="1355144"/>
                  <a:pt x="1786944" y="1348145"/>
                  <a:pt x="1778961" y="1334640"/>
                </a:cubicBezTo>
                <a:cubicBezTo>
                  <a:pt x="1770978" y="1321136"/>
                  <a:pt x="1766761" y="1304097"/>
                  <a:pt x="1766308" y="1283525"/>
                </a:cubicBezTo>
                <a:cubicBezTo>
                  <a:pt x="1766521" y="1271938"/>
                  <a:pt x="1769010" y="1262423"/>
                  <a:pt x="1773776" y="1254979"/>
                </a:cubicBezTo>
                <a:cubicBezTo>
                  <a:pt x="1778542" y="1247535"/>
                  <a:pt x="1784309" y="1242026"/>
                  <a:pt x="1791079" y="1238452"/>
                </a:cubicBezTo>
                <a:cubicBezTo>
                  <a:pt x="1797848" y="1234878"/>
                  <a:pt x="1804345" y="1233103"/>
                  <a:pt x="1810568" y="1233125"/>
                </a:cubicBezTo>
                <a:close/>
                <a:moveTo>
                  <a:pt x="3147345" y="1206503"/>
                </a:moveTo>
                <a:cubicBezTo>
                  <a:pt x="3157692" y="1206753"/>
                  <a:pt x="3166095" y="1210486"/>
                  <a:pt x="3172556" y="1217702"/>
                </a:cubicBezTo>
                <a:cubicBezTo>
                  <a:pt x="3179017" y="1224917"/>
                  <a:pt x="3183747" y="1234113"/>
                  <a:pt x="3186747" y="1245289"/>
                </a:cubicBezTo>
                <a:cubicBezTo>
                  <a:pt x="3189748" y="1256465"/>
                  <a:pt x="3191230" y="1268119"/>
                  <a:pt x="3191194" y="1280252"/>
                </a:cubicBezTo>
                <a:cubicBezTo>
                  <a:pt x="3191143" y="1301105"/>
                  <a:pt x="3187353" y="1318603"/>
                  <a:pt x="3179822" y="1332747"/>
                </a:cubicBezTo>
                <a:cubicBezTo>
                  <a:pt x="3172292" y="1346891"/>
                  <a:pt x="3161330" y="1354249"/>
                  <a:pt x="3146935" y="1354820"/>
                </a:cubicBezTo>
                <a:cubicBezTo>
                  <a:pt x="3132148" y="1354266"/>
                  <a:pt x="3120946" y="1346976"/>
                  <a:pt x="3113331" y="1332952"/>
                </a:cubicBezTo>
                <a:cubicBezTo>
                  <a:pt x="3105715" y="1318927"/>
                  <a:pt x="3101890" y="1301497"/>
                  <a:pt x="3101856" y="1280661"/>
                </a:cubicBezTo>
                <a:cubicBezTo>
                  <a:pt x="3101795" y="1268782"/>
                  <a:pt x="3103237" y="1257214"/>
                  <a:pt x="3106182" y="1245957"/>
                </a:cubicBezTo>
                <a:cubicBezTo>
                  <a:pt x="3109126" y="1234700"/>
                  <a:pt x="3113938" y="1225378"/>
                  <a:pt x="3120616" y="1217990"/>
                </a:cubicBezTo>
                <a:cubicBezTo>
                  <a:pt x="3127295" y="1210603"/>
                  <a:pt x="3136204" y="1206774"/>
                  <a:pt x="3147345" y="1206503"/>
                </a:cubicBezTo>
                <a:close/>
                <a:moveTo>
                  <a:pt x="2347245" y="1206503"/>
                </a:moveTo>
                <a:cubicBezTo>
                  <a:pt x="2357592" y="1206753"/>
                  <a:pt x="2365995" y="1210486"/>
                  <a:pt x="2372456" y="1217702"/>
                </a:cubicBezTo>
                <a:cubicBezTo>
                  <a:pt x="2378917" y="1224917"/>
                  <a:pt x="2383647" y="1234113"/>
                  <a:pt x="2386647" y="1245289"/>
                </a:cubicBezTo>
                <a:cubicBezTo>
                  <a:pt x="2389648" y="1256465"/>
                  <a:pt x="2391130" y="1268119"/>
                  <a:pt x="2391095" y="1280252"/>
                </a:cubicBezTo>
                <a:cubicBezTo>
                  <a:pt x="2391043" y="1301105"/>
                  <a:pt x="2387253" y="1318603"/>
                  <a:pt x="2379723" y="1332747"/>
                </a:cubicBezTo>
                <a:cubicBezTo>
                  <a:pt x="2372192" y="1346891"/>
                  <a:pt x="2361230" y="1354249"/>
                  <a:pt x="2346835" y="1354820"/>
                </a:cubicBezTo>
                <a:cubicBezTo>
                  <a:pt x="2332048" y="1354266"/>
                  <a:pt x="2320846" y="1346976"/>
                  <a:pt x="2313231" y="1332952"/>
                </a:cubicBezTo>
                <a:cubicBezTo>
                  <a:pt x="2305615" y="1318927"/>
                  <a:pt x="2301790" y="1301497"/>
                  <a:pt x="2301756" y="1280661"/>
                </a:cubicBezTo>
                <a:cubicBezTo>
                  <a:pt x="2301695" y="1268782"/>
                  <a:pt x="2303137" y="1257214"/>
                  <a:pt x="2306082" y="1245957"/>
                </a:cubicBezTo>
                <a:cubicBezTo>
                  <a:pt x="2309026" y="1234700"/>
                  <a:pt x="2313838" y="1225378"/>
                  <a:pt x="2320516" y="1217990"/>
                </a:cubicBezTo>
                <a:cubicBezTo>
                  <a:pt x="2327195" y="1210603"/>
                  <a:pt x="2336104" y="1206774"/>
                  <a:pt x="2347245" y="1206503"/>
                </a:cubicBezTo>
                <a:close/>
                <a:moveTo>
                  <a:pt x="3269176" y="1166825"/>
                </a:moveTo>
                <a:lnTo>
                  <a:pt x="3332649" y="1394908"/>
                </a:lnTo>
                <a:lnTo>
                  <a:pt x="3387523" y="1394908"/>
                </a:lnTo>
                <a:lnTo>
                  <a:pt x="3412503" y="1307719"/>
                </a:lnTo>
                <a:cubicBezTo>
                  <a:pt x="3415566" y="1296938"/>
                  <a:pt x="3418347" y="1285699"/>
                  <a:pt x="3420847" y="1274002"/>
                </a:cubicBezTo>
                <a:cubicBezTo>
                  <a:pt x="3423346" y="1262304"/>
                  <a:pt x="3425615" y="1249634"/>
                  <a:pt x="3427655" y="1235992"/>
                </a:cubicBezTo>
                <a:lnTo>
                  <a:pt x="3428473" y="1235992"/>
                </a:lnTo>
                <a:cubicBezTo>
                  <a:pt x="3430700" y="1249584"/>
                  <a:pt x="3433004" y="1262150"/>
                  <a:pt x="3435384" y="1273692"/>
                </a:cubicBezTo>
                <a:cubicBezTo>
                  <a:pt x="3437764" y="1285234"/>
                  <a:pt x="3440375" y="1296571"/>
                  <a:pt x="3443216" y="1307704"/>
                </a:cubicBezTo>
                <a:lnTo>
                  <a:pt x="3466148" y="1394908"/>
                </a:lnTo>
                <a:lnTo>
                  <a:pt x="3521022" y="1394908"/>
                </a:lnTo>
                <a:lnTo>
                  <a:pt x="3587774" y="1166825"/>
                </a:lnTo>
                <a:lnTo>
                  <a:pt x="3528393" y="1166825"/>
                </a:lnTo>
                <a:lnTo>
                  <a:pt x="3507918" y="1264714"/>
                </a:lnTo>
                <a:cubicBezTo>
                  <a:pt x="3505239" y="1277795"/>
                  <a:pt x="3502816" y="1290543"/>
                  <a:pt x="3500649" y="1302958"/>
                </a:cubicBezTo>
                <a:cubicBezTo>
                  <a:pt x="3498482" y="1315373"/>
                  <a:pt x="3496673" y="1327609"/>
                  <a:pt x="3495223" y="1339666"/>
                </a:cubicBezTo>
                <a:lnTo>
                  <a:pt x="3493994" y="1339666"/>
                </a:lnTo>
                <a:cubicBezTo>
                  <a:pt x="3491947" y="1327430"/>
                  <a:pt x="3489592" y="1315143"/>
                  <a:pt x="3486931" y="1302804"/>
                </a:cubicBezTo>
                <a:cubicBezTo>
                  <a:pt x="3484269" y="1290466"/>
                  <a:pt x="3481300" y="1277769"/>
                  <a:pt x="3478024" y="1264714"/>
                </a:cubicBezTo>
                <a:lnTo>
                  <a:pt x="3453863" y="1166825"/>
                </a:lnTo>
                <a:lnTo>
                  <a:pt x="3405951" y="1166825"/>
                </a:lnTo>
                <a:lnTo>
                  <a:pt x="3380562" y="1267581"/>
                </a:lnTo>
                <a:cubicBezTo>
                  <a:pt x="3377823" y="1278930"/>
                  <a:pt x="3375007" y="1290739"/>
                  <a:pt x="3372115" y="1303009"/>
                </a:cubicBezTo>
                <a:cubicBezTo>
                  <a:pt x="3369223" y="1315279"/>
                  <a:pt x="3366715" y="1327498"/>
                  <a:pt x="3364591" y="1339666"/>
                </a:cubicBezTo>
                <a:lnTo>
                  <a:pt x="3363362" y="1339666"/>
                </a:lnTo>
                <a:cubicBezTo>
                  <a:pt x="3361698" y="1327567"/>
                  <a:pt x="3359805" y="1315416"/>
                  <a:pt x="3357680" y="1303214"/>
                </a:cubicBezTo>
                <a:cubicBezTo>
                  <a:pt x="3355556" y="1291012"/>
                  <a:pt x="3353355" y="1278861"/>
                  <a:pt x="3351077" y="1266762"/>
                </a:cubicBezTo>
                <a:lnTo>
                  <a:pt x="3331830" y="1166825"/>
                </a:lnTo>
                <a:close/>
                <a:moveTo>
                  <a:pt x="3148575" y="1161911"/>
                </a:moveTo>
                <a:cubicBezTo>
                  <a:pt x="3117006" y="1162121"/>
                  <a:pt x="3091256" y="1172541"/>
                  <a:pt x="3071325" y="1193170"/>
                </a:cubicBezTo>
                <a:cubicBezTo>
                  <a:pt x="3051394" y="1213799"/>
                  <a:pt x="3041109" y="1243372"/>
                  <a:pt x="3040471" y="1281890"/>
                </a:cubicBezTo>
                <a:cubicBezTo>
                  <a:pt x="3041032" y="1319231"/>
                  <a:pt x="3050959" y="1348088"/>
                  <a:pt x="3070250" y="1368461"/>
                </a:cubicBezTo>
                <a:cubicBezTo>
                  <a:pt x="3089542" y="1388833"/>
                  <a:pt x="3114830" y="1399151"/>
                  <a:pt x="3146116" y="1399413"/>
                </a:cubicBezTo>
                <a:cubicBezTo>
                  <a:pt x="3163425" y="1399535"/>
                  <a:pt x="3180153" y="1395564"/>
                  <a:pt x="3196299" y="1387499"/>
                </a:cubicBezTo>
                <a:cubicBezTo>
                  <a:pt x="3212445" y="1379435"/>
                  <a:pt x="3225768" y="1366546"/>
                  <a:pt x="3236269" y="1348832"/>
                </a:cubicBezTo>
                <a:cubicBezTo>
                  <a:pt x="3246769" y="1331118"/>
                  <a:pt x="3252206" y="1307848"/>
                  <a:pt x="3252579" y="1279022"/>
                </a:cubicBezTo>
                <a:cubicBezTo>
                  <a:pt x="3252240" y="1243849"/>
                  <a:pt x="3242893" y="1215675"/>
                  <a:pt x="3224540" y="1194501"/>
                </a:cubicBezTo>
                <a:cubicBezTo>
                  <a:pt x="3206186" y="1173326"/>
                  <a:pt x="3180864" y="1162463"/>
                  <a:pt x="3148575" y="1161911"/>
                </a:cubicBezTo>
                <a:close/>
                <a:moveTo>
                  <a:pt x="2348475" y="1161911"/>
                </a:moveTo>
                <a:cubicBezTo>
                  <a:pt x="2316906" y="1162121"/>
                  <a:pt x="2291156" y="1172541"/>
                  <a:pt x="2271225" y="1193170"/>
                </a:cubicBezTo>
                <a:cubicBezTo>
                  <a:pt x="2251294" y="1213799"/>
                  <a:pt x="2241009" y="1243372"/>
                  <a:pt x="2240371" y="1281890"/>
                </a:cubicBezTo>
                <a:cubicBezTo>
                  <a:pt x="2240932" y="1319231"/>
                  <a:pt x="2250859" y="1348088"/>
                  <a:pt x="2270150" y="1368461"/>
                </a:cubicBezTo>
                <a:cubicBezTo>
                  <a:pt x="2289442" y="1388833"/>
                  <a:pt x="2314730" y="1399151"/>
                  <a:pt x="2346016" y="1399413"/>
                </a:cubicBezTo>
                <a:cubicBezTo>
                  <a:pt x="2363325" y="1399535"/>
                  <a:pt x="2380053" y="1395564"/>
                  <a:pt x="2396199" y="1387499"/>
                </a:cubicBezTo>
                <a:cubicBezTo>
                  <a:pt x="2412345" y="1379435"/>
                  <a:pt x="2425668" y="1366546"/>
                  <a:pt x="2436168" y="1348832"/>
                </a:cubicBezTo>
                <a:cubicBezTo>
                  <a:pt x="2446669" y="1331118"/>
                  <a:pt x="2452106" y="1307848"/>
                  <a:pt x="2452480" y="1279022"/>
                </a:cubicBezTo>
                <a:cubicBezTo>
                  <a:pt x="2452140" y="1243849"/>
                  <a:pt x="2442793" y="1215675"/>
                  <a:pt x="2424440" y="1194501"/>
                </a:cubicBezTo>
                <a:cubicBezTo>
                  <a:pt x="2406086" y="1173326"/>
                  <a:pt x="2380764" y="1162463"/>
                  <a:pt x="2348475" y="1161911"/>
                </a:cubicBezTo>
                <a:close/>
                <a:moveTo>
                  <a:pt x="1151110" y="1139333"/>
                </a:moveTo>
                <a:lnTo>
                  <a:pt x="1152747" y="1139333"/>
                </a:lnTo>
                <a:cubicBezTo>
                  <a:pt x="1152108" y="1148612"/>
                  <a:pt x="1151545" y="1158019"/>
                  <a:pt x="1151059" y="1167553"/>
                </a:cubicBezTo>
                <a:cubicBezTo>
                  <a:pt x="1150573" y="1177088"/>
                  <a:pt x="1150317" y="1186392"/>
                  <a:pt x="1150292" y="1195466"/>
                </a:cubicBezTo>
                <a:lnTo>
                  <a:pt x="1150292" y="1272496"/>
                </a:lnTo>
                <a:lnTo>
                  <a:pt x="1079435" y="1272496"/>
                </a:lnTo>
                <a:lnTo>
                  <a:pt x="1079435" y="1271676"/>
                </a:lnTo>
                <a:lnTo>
                  <a:pt x="1124898" y="1193827"/>
                </a:lnTo>
                <a:cubicBezTo>
                  <a:pt x="1129523" y="1185078"/>
                  <a:pt x="1133892" y="1176252"/>
                  <a:pt x="1138004" y="1167349"/>
                </a:cubicBezTo>
                <a:cubicBezTo>
                  <a:pt x="1142117" y="1158445"/>
                  <a:pt x="1146486" y="1149107"/>
                  <a:pt x="1151110" y="1139333"/>
                </a:cubicBezTo>
                <a:close/>
                <a:moveTo>
                  <a:pt x="1564270" y="1085320"/>
                </a:moveTo>
                <a:lnTo>
                  <a:pt x="1488915" y="1123784"/>
                </a:lnTo>
                <a:lnTo>
                  <a:pt x="1502021" y="1167184"/>
                </a:lnTo>
                <a:lnTo>
                  <a:pt x="1555266" y="1139333"/>
                </a:lnTo>
                <a:lnTo>
                  <a:pt x="1556085" y="1139333"/>
                </a:lnTo>
                <a:lnTo>
                  <a:pt x="1556085" y="1394908"/>
                </a:lnTo>
                <a:lnTo>
                  <a:pt x="1615013" y="1394908"/>
                </a:lnTo>
                <a:lnTo>
                  <a:pt x="1615013" y="1085320"/>
                </a:lnTo>
                <a:close/>
                <a:moveTo>
                  <a:pt x="1138004" y="1085320"/>
                </a:moveTo>
                <a:lnTo>
                  <a:pt x="1025371" y="1279042"/>
                </a:lnTo>
                <a:lnTo>
                  <a:pt x="1025371" y="1318317"/>
                </a:lnTo>
                <a:lnTo>
                  <a:pt x="1150292" y="1318317"/>
                </a:lnTo>
                <a:lnTo>
                  <a:pt x="1150292" y="1394908"/>
                </a:lnTo>
                <a:lnTo>
                  <a:pt x="1206352" y="1394908"/>
                </a:lnTo>
                <a:lnTo>
                  <a:pt x="1206352" y="1318317"/>
                </a:lnTo>
                <a:lnTo>
                  <a:pt x="1241985" y="1318317"/>
                </a:lnTo>
                <a:lnTo>
                  <a:pt x="1241985" y="1272496"/>
                </a:lnTo>
                <a:lnTo>
                  <a:pt x="1206352" y="1272496"/>
                </a:lnTo>
                <a:lnTo>
                  <a:pt x="1206352" y="1085320"/>
                </a:lnTo>
                <a:close/>
                <a:moveTo>
                  <a:pt x="1885519" y="1080815"/>
                </a:moveTo>
                <a:cubicBezTo>
                  <a:pt x="1848875" y="1081234"/>
                  <a:pt x="1818798" y="1087639"/>
                  <a:pt x="1795288" y="1100031"/>
                </a:cubicBezTo>
                <a:cubicBezTo>
                  <a:pt x="1771779" y="1112423"/>
                  <a:pt x="1753530" y="1128286"/>
                  <a:pt x="1740542" y="1147620"/>
                </a:cubicBezTo>
                <a:cubicBezTo>
                  <a:pt x="1727555" y="1166953"/>
                  <a:pt x="1718522" y="1187243"/>
                  <a:pt x="1713443" y="1208488"/>
                </a:cubicBezTo>
                <a:cubicBezTo>
                  <a:pt x="1708365" y="1229733"/>
                  <a:pt x="1705934" y="1249419"/>
                  <a:pt x="1706152" y="1267545"/>
                </a:cubicBezTo>
                <a:cubicBezTo>
                  <a:pt x="1706184" y="1293036"/>
                  <a:pt x="1710302" y="1315662"/>
                  <a:pt x="1718507" y="1335423"/>
                </a:cubicBezTo>
                <a:cubicBezTo>
                  <a:pt x="1726711" y="1355183"/>
                  <a:pt x="1738807" y="1370732"/>
                  <a:pt x="1754794" y="1382070"/>
                </a:cubicBezTo>
                <a:cubicBezTo>
                  <a:pt x="1770781" y="1393408"/>
                  <a:pt x="1790465" y="1399189"/>
                  <a:pt x="1813846" y="1399413"/>
                </a:cubicBezTo>
                <a:cubicBezTo>
                  <a:pt x="1834819" y="1399138"/>
                  <a:pt x="1852809" y="1393959"/>
                  <a:pt x="1867814" y="1383876"/>
                </a:cubicBezTo>
                <a:cubicBezTo>
                  <a:pt x="1882820" y="1373792"/>
                  <a:pt x="1894344" y="1360454"/>
                  <a:pt x="1902386" y="1343860"/>
                </a:cubicBezTo>
                <a:cubicBezTo>
                  <a:pt x="1910428" y="1327267"/>
                  <a:pt x="1914491" y="1309067"/>
                  <a:pt x="1914574" y="1289261"/>
                </a:cubicBezTo>
                <a:cubicBezTo>
                  <a:pt x="1914038" y="1258102"/>
                  <a:pt x="1905903" y="1233990"/>
                  <a:pt x="1890170" y="1216927"/>
                </a:cubicBezTo>
                <a:cubicBezTo>
                  <a:pt x="1874436" y="1199864"/>
                  <a:pt x="1854323" y="1191219"/>
                  <a:pt x="1829829" y="1190990"/>
                </a:cubicBezTo>
                <a:cubicBezTo>
                  <a:pt x="1816459" y="1191110"/>
                  <a:pt x="1804574" y="1193632"/>
                  <a:pt x="1794175" y="1198558"/>
                </a:cubicBezTo>
                <a:cubicBezTo>
                  <a:pt x="1783776" y="1203484"/>
                  <a:pt x="1775170" y="1210098"/>
                  <a:pt x="1768357" y="1218399"/>
                </a:cubicBezTo>
                <a:cubicBezTo>
                  <a:pt x="1767500" y="1218022"/>
                  <a:pt x="1768011" y="1213911"/>
                  <a:pt x="1769888" y="1206065"/>
                </a:cubicBezTo>
                <a:cubicBezTo>
                  <a:pt x="1771765" y="1198220"/>
                  <a:pt x="1775848" y="1188898"/>
                  <a:pt x="1782137" y="1178102"/>
                </a:cubicBezTo>
                <a:cubicBezTo>
                  <a:pt x="1788425" y="1167305"/>
                  <a:pt x="1797759" y="1157292"/>
                  <a:pt x="1810136" y="1148063"/>
                </a:cubicBezTo>
                <a:cubicBezTo>
                  <a:pt x="1822514" y="1138834"/>
                  <a:pt x="1838775" y="1132648"/>
                  <a:pt x="1858919" y="1129504"/>
                </a:cubicBezTo>
                <a:cubicBezTo>
                  <a:pt x="1864018" y="1128881"/>
                  <a:pt x="1868758" y="1128386"/>
                  <a:pt x="1873140" y="1128019"/>
                </a:cubicBezTo>
                <a:cubicBezTo>
                  <a:pt x="1877522" y="1127651"/>
                  <a:pt x="1881649" y="1127464"/>
                  <a:pt x="1885519" y="1127455"/>
                </a:cubicBezTo>
                <a:close/>
                <a:moveTo>
                  <a:pt x="2002760" y="1079996"/>
                </a:moveTo>
                <a:lnTo>
                  <a:pt x="2002760" y="1132370"/>
                </a:lnTo>
                <a:lnTo>
                  <a:pt x="2080170" y="1132370"/>
                </a:lnTo>
                <a:lnTo>
                  <a:pt x="2080170" y="1394908"/>
                </a:lnTo>
                <a:lnTo>
                  <a:pt x="2140736" y="1394908"/>
                </a:lnTo>
                <a:lnTo>
                  <a:pt x="2140736" y="1132370"/>
                </a:lnTo>
                <a:lnTo>
                  <a:pt x="2218555" y="1132370"/>
                </a:lnTo>
                <a:lnTo>
                  <a:pt x="2218555" y="1079996"/>
                </a:lnTo>
                <a:close/>
                <a:moveTo>
                  <a:pt x="2679297" y="1075490"/>
                </a:moveTo>
                <a:cubicBezTo>
                  <a:pt x="2645021" y="1076069"/>
                  <a:pt x="2618433" y="1084834"/>
                  <a:pt x="2599532" y="1101785"/>
                </a:cubicBezTo>
                <a:cubicBezTo>
                  <a:pt x="2580631" y="1118737"/>
                  <a:pt x="2571045" y="1140403"/>
                  <a:pt x="2570774" y="1166784"/>
                </a:cubicBezTo>
                <a:cubicBezTo>
                  <a:pt x="2571012" y="1187216"/>
                  <a:pt x="2577902" y="1204934"/>
                  <a:pt x="2591444" y="1219938"/>
                </a:cubicBezTo>
                <a:cubicBezTo>
                  <a:pt x="2604985" y="1234943"/>
                  <a:pt x="2623749" y="1247540"/>
                  <a:pt x="2647735" y="1257730"/>
                </a:cubicBezTo>
                <a:cubicBezTo>
                  <a:pt x="2665062" y="1265087"/>
                  <a:pt x="2677752" y="1272700"/>
                  <a:pt x="2685804" y="1280569"/>
                </a:cubicBezTo>
                <a:cubicBezTo>
                  <a:pt x="2693857" y="1288439"/>
                  <a:pt x="2697836" y="1297895"/>
                  <a:pt x="2697742" y="1308939"/>
                </a:cubicBezTo>
                <a:cubicBezTo>
                  <a:pt x="2697708" y="1320794"/>
                  <a:pt x="2693370" y="1330267"/>
                  <a:pt x="2684728" y="1337360"/>
                </a:cubicBezTo>
                <a:cubicBezTo>
                  <a:pt x="2676086" y="1344452"/>
                  <a:pt x="2663346" y="1348088"/>
                  <a:pt x="2646506" y="1348267"/>
                </a:cubicBezTo>
                <a:cubicBezTo>
                  <a:pt x="2633586" y="1348148"/>
                  <a:pt x="2621132" y="1346441"/>
                  <a:pt x="2609142" y="1343146"/>
                </a:cubicBezTo>
                <a:cubicBezTo>
                  <a:pt x="2597153" y="1339852"/>
                  <a:pt x="2586955" y="1335687"/>
                  <a:pt x="2578549" y="1330651"/>
                </a:cubicBezTo>
                <a:lnTo>
                  <a:pt x="2566678" y="1381409"/>
                </a:lnTo>
                <a:cubicBezTo>
                  <a:pt x="2574404" y="1386081"/>
                  <a:pt x="2585250" y="1390138"/>
                  <a:pt x="2599218" y="1393582"/>
                </a:cubicBezTo>
                <a:cubicBezTo>
                  <a:pt x="2613185" y="1397026"/>
                  <a:pt x="2628128" y="1398833"/>
                  <a:pt x="2644046" y="1399003"/>
                </a:cubicBezTo>
                <a:cubicBezTo>
                  <a:pt x="2680910" y="1398476"/>
                  <a:pt x="2709189" y="1389506"/>
                  <a:pt x="2728884" y="1372094"/>
                </a:cubicBezTo>
                <a:cubicBezTo>
                  <a:pt x="2748579" y="1354682"/>
                  <a:pt x="2758523" y="1331992"/>
                  <a:pt x="2758718" y="1304023"/>
                </a:cubicBezTo>
                <a:cubicBezTo>
                  <a:pt x="2758829" y="1283454"/>
                  <a:pt x="2752980" y="1265599"/>
                  <a:pt x="2741170" y="1250459"/>
                </a:cubicBezTo>
                <a:cubicBezTo>
                  <a:pt x="2729360" y="1235318"/>
                  <a:pt x="2710922" y="1222175"/>
                  <a:pt x="2685856" y="1211028"/>
                </a:cubicBezTo>
                <a:cubicBezTo>
                  <a:pt x="2666744" y="1202630"/>
                  <a:pt x="2652910" y="1194846"/>
                  <a:pt x="2644354" y="1187677"/>
                </a:cubicBezTo>
                <a:cubicBezTo>
                  <a:pt x="2635797" y="1180508"/>
                  <a:pt x="2631596" y="1171495"/>
                  <a:pt x="2631750" y="1160639"/>
                </a:cubicBezTo>
                <a:cubicBezTo>
                  <a:pt x="2631681" y="1151481"/>
                  <a:pt x="2635404" y="1143475"/>
                  <a:pt x="2642919" y="1136622"/>
                </a:cubicBezTo>
                <a:cubicBezTo>
                  <a:pt x="2650434" y="1129768"/>
                  <a:pt x="2662150" y="1126167"/>
                  <a:pt x="2678068" y="1125817"/>
                </a:cubicBezTo>
                <a:cubicBezTo>
                  <a:pt x="2691008" y="1126022"/>
                  <a:pt x="2702202" y="1127558"/>
                  <a:pt x="2711652" y="1130426"/>
                </a:cubicBezTo>
                <a:cubicBezTo>
                  <a:pt x="2721102" y="1133293"/>
                  <a:pt x="2728606" y="1136264"/>
                  <a:pt x="2734164" y="1139336"/>
                </a:cubicBezTo>
                <a:lnTo>
                  <a:pt x="2746850" y="1089811"/>
                </a:lnTo>
                <a:cubicBezTo>
                  <a:pt x="2739459" y="1085992"/>
                  <a:pt x="2730097" y="1082685"/>
                  <a:pt x="2718763" y="1079889"/>
                </a:cubicBezTo>
                <a:cubicBezTo>
                  <a:pt x="2707429" y="1077093"/>
                  <a:pt x="2694274" y="1075627"/>
                  <a:pt x="2679297" y="1075490"/>
                </a:cubicBezTo>
                <a:close/>
                <a:moveTo>
                  <a:pt x="1380193" y="1075490"/>
                </a:moveTo>
                <a:lnTo>
                  <a:pt x="1353987" y="1143889"/>
                </a:lnTo>
                <a:lnTo>
                  <a:pt x="1352759" y="1143889"/>
                </a:lnTo>
                <a:lnTo>
                  <a:pt x="1326554" y="1075900"/>
                </a:lnTo>
                <a:lnTo>
                  <a:pt x="1289293" y="1096788"/>
                </a:lnTo>
                <a:lnTo>
                  <a:pt x="1335971" y="1154129"/>
                </a:lnTo>
                <a:lnTo>
                  <a:pt x="1335562" y="1154948"/>
                </a:lnTo>
                <a:lnTo>
                  <a:pt x="1266773" y="1142661"/>
                </a:lnTo>
                <a:lnTo>
                  <a:pt x="1266773" y="1184437"/>
                </a:lnTo>
                <a:lnTo>
                  <a:pt x="1336381" y="1172150"/>
                </a:lnTo>
                <a:lnTo>
                  <a:pt x="1336790" y="1172969"/>
                </a:lnTo>
                <a:lnTo>
                  <a:pt x="1289293" y="1230310"/>
                </a:lnTo>
                <a:lnTo>
                  <a:pt x="1324507" y="1252017"/>
                </a:lnTo>
                <a:lnTo>
                  <a:pt x="1351940" y="1183208"/>
                </a:lnTo>
                <a:lnTo>
                  <a:pt x="1352759" y="1182389"/>
                </a:lnTo>
                <a:lnTo>
                  <a:pt x="1379374" y="1251607"/>
                </a:lnTo>
                <a:lnTo>
                  <a:pt x="1417044" y="1230310"/>
                </a:lnTo>
                <a:lnTo>
                  <a:pt x="1369137" y="1174198"/>
                </a:lnTo>
                <a:lnTo>
                  <a:pt x="1369546" y="1172969"/>
                </a:lnTo>
                <a:lnTo>
                  <a:pt x="1440382" y="1184437"/>
                </a:lnTo>
                <a:lnTo>
                  <a:pt x="1440382" y="1142661"/>
                </a:lnTo>
                <a:lnTo>
                  <a:pt x="1369546" y="1155357"/>
                </a:lnTo>
                <a:lnTo>
                  <a:pt x="1369546" y="1154129"/>
                </a:lnTo>
                <a:lnTo>
                  <a:pt x="1417044" y="1096379"/>
                </a:lnTo>
                <a:close/>
                <a:moveTo>
                  <a:pt x="2805927" y="1065660"/>
                </a:moveTo>
                <a:lnTo>
                  <a:pt x="2805927" y="1394908"/>
                </a:lnTo>
                <a:lnTo>
                  <a:pt x="2866493" y="1394908"/>
                </a:lnTo>
                <a:lnTo>
                  <a:pt x="2866493" y="1256471"/>
                </a:lnTo>
                <a:cubicBezTo>
                  <a:pt x="2867151" y="1239738"/>
                  <a:pt x="2871676" y="1228048"/>
                  <a:pt x="2880070" y="1221401"/>
                </a:cubicBezTo>
                <a:cubicBezTo>
                  <a:pt x="2888463" y="1214754"/>
                  <a:pt x="2896780" y="1211563"/>
                  <a:pt x="2905020" y="1211828"/>
                </a:cubicBezTo>
                <a:cubicBezTo>
                  <a:pt x="2917965" y="1212160"/>
                  <a:pt x="2927119" y="1217126"/>
                  <a:pt x="2932481" y="1226726"/>
                </a:cubicBezTo>
                <a:cubicBezTo>
                  <a:pt x="2937843" y="1236325"/>
                  <a:pt x="2940439" y="1248561"/>
                  <a:pt x="2940268" y="1263434"/>
                </a:cubicBezTo>
                <a:lnTo>
                  <a:pt x="2940268" y="1394908"/>
                </a:lnTo>
                <a:lnTo>
                  <a:pt x="3000834" y="1394908"/>
                </a:lnTo>
                <a:lnTo>
                  <a:pt x="3000834" y="1258519"/>
                </a:lnTo>
                <a:cubicBezTo>
                  <a:pt x="3000348" y="1225116"/>
                  <a:pt x="2993340" y="1200621"/>
                  <a:pt x="2979807" y="1185034"/>
                </a:cubicBezTo>
                <a:cubicBezTo>
                  <a:pt x="2966275" y="1169447"/>
                  <a:pt x="2949134" y="1161739"/>
                  <a:pt x="2928382" y="1161911"/>
                </a:cubicBezTo>
                <a:cubicBezTo>
                  <a:pt x="2918255" y="1161774"/>
                  <a:pt x="2907667" y="1164195"/>
                  <a:pt x="2896618" y="1169173"/>
                </a:cubicBezTo>
                <a:cubicBezTo>
                  <a:pt x="2885569" y="1174151"/>
                  <a:pt x="2875800" y="1182505"/>
                  <a:pt x="2867313" y="1194234"/>
                </a:cubicBezTo>
                <a:lnTo>
                  <a:pt x="2866493" y="1194234"/>
                </a:lnTo>
                <a:lnTo>
                  <a:pt x="2866493" y="1065660"/>
                </a:lnTo>
                <a:close/>
                <a:moveTo>
                  <a:pt x="2875321" y="718271"/>
                </a:moveTo>
                <a:cubicBezTo>
                  <a:pt x="2885228" y="718483"/>
                  <a:pt x="2893055" y="721292"/>
                  <a:pt x="2898803" y="726698"/>
                </a:cubicBezTo>
                <a:cubicBezTo>
                  <a:pt x="2904551" y="732103"/>
                  <a:pt x="2908613" y="738830"/>
                  <a:pt x="2910991" y="746877"/>
                </a:cubicBezTo>
                <a:cubicBezTo>
                  <a:pt x="2913369" y="754925"/>
                  <a:pt x="2914457" y="763018"/>
                  <a:pt x="2914255" y="771157"/>
                </a:cubicBezTo>
                <a:lnTo>
                  <a:pt x="2832289" y="771157"/>
                </a:lnTo>
                <a:cubicBezTo>
                  <a:pt x="2832797" y="763405"/>
                  <a:pt x="2834604" y="755494"/>
                  <a:pt x="2837708" y="747424"/>
                </a:cubicBezTo>
                <a:cubicBezTo>
                  <a:pt x="2840812" y="739354"/>
                  <a:pt x="2845441" y="732536"/>
                  <a:pt x="2851596" y="726971"/>
                </a:cubicBezTo>
                <a:cubicBezTo>
                  <a:pt x="2857752" y="721406"/>
                  <a:pt x="2865660" y="718506"/>
                  <a:pt x="2875321" y="718271"/>
                </a:cubicBezTo>
                <a:close/>
                <a:moveTo>
                  <a:pt x="1303696" y="718271"/>
                </a:moveTo>
                <a:cubicBezTo>
                  <a:pt x="1313603" y="718483"/>
                  <a:pt x="1321430" y="721292"/>
                  <a:pt x="1327178" y="726698"/>
                </a:cubicBezTo>
                <a:cubicBezTo>
                  <a:pt x="1332925" y="732103"/>
                  <a:pt x="1336989" y="738830"/>
                  <a:pt x="1339366" y="746877"/>
                </a:cubicBezTo>
                <a:cubicBezTo>
                  <a:pt x="1341744" y="754925"/>
                  <a:pt x="1342832" y="763018"/>
                  <a:pt x="1342630" y="771157"/>
                </a:cubicBezTo>
                <a:lnTo>
                  <a:pt x="1260664" y="771157"/>
                </a:lnTo>
                <a:cubicBezTo>
                  <a:pt x="1261172" y="763405"/>
                  <a:pt x="1262979" y="755494"/>
                  <a:pt x="1266083" y="747424"/>
                </a:cubicBezTo>
                <a:cubicBezTo>
                  <a:pt x="1269187" y="739354"/>
                  <a:pt x="1273816" y="732536"/>
                  <a:pt x="1279972" y="726971"/>
                </a:cubicBezTo>
                <a:cubicBezTo>
                  <a:pt x="1286127" y="721406"/>
                  <a:pt x="1294035" y="718506"/>
                  <a:pt x="1303696" y="718271"/>
                </a:cubicBezTo>
                <a:close/>
                <a:moveTo>
                  <a:pt x="1901052" y="681050"/>
                </a:moveTo>
                <a:lnTo>
                  <a:pt x="1901052" y="909133"/>
                </a:lnTo>
                <a:lnTo>
                  <a:pt x="1961618" y="909133"/>
                </a:lnTo>
                <a:lnTo>
                  <a:pt x="1961618" y="681050"/>
                </a:lnTo>
                <a:close/>
                <a:moveTo>
                  <a:pt x="2879010" y="676136"/>
                </a:moveTo>
                <a:cubicBezTo>
                  <a:pt x="2856700" y="676428"/>
                  <a:pt x="2837784" y="682119"/>
                  <a:pt x="2822261" y="693207"/>
                </a:cubicBezTo>
                <a:cubicBezTo>
                  <a:pt x="2806739" y="704295"/>
                  <a:pt x="2794927" y="719024"/>
                  <a:pt x="2786823" y="737394"/>
                </a:cubicBezTo>
                <a:cubicBezTo>
                  <a:pt x="2778720" y="755764"/>
                  <a:pt x="2774643" y="776018"/>
                  <a:pt x="2774590" y="798156"/>
                </a:cubicBezTo>
                <a:cubicBezTo>
                  <a:pt x="2774793" y="833964"/>
                  <a:pt x="2784413" y="862004"/>
                  <a:pt x="2803450" y="882275"/>
                </a:cubicBezTo>
                <a:cubicBezTo>
                  <a:pt x="2822486" y="902546"/>
                  <a:pt x="2849722" y="912864"/>
                  <a:pt x="2885157" y="913228"/>
                </a:cubicBezTo>
                <a:cubicBezTo>
                  <a:pt x="2899423" y="913194"/>
                  <a:pt x="2912889" y="912035"/>
                  <a:pt x="2925553" y="909751"/>
                </a:cubicBezTo>
                <a:cubicBezTo>
                  <a:pt x="2938218" y="907467"/>
                  <a:pt x="2949319" y="904262"/>
                  <a:pt x="2958858" y="900137"/>
                </a:cubicBezTo>
                <a:lnTo>
                  <a:pt x="2950265" y="858388"/>
                </a:lnTo>
                <a:cubicBezTo>
                  <a:pt x="2942550" y="861112"/>
                  <a:pt x="2934143" y="863350"/>
                  <a:pt x="2925044" y="865101"/>
                </a:cubicBezTo>
                <a:cubicBezTo>
                  <a:pt x="2915945" y="866852"/>
                  <a:pt x="2905791" y="867757"/>
                  <a:pt x="2894583" y="867817"/>
                </a:cubicBezTo>
                <a:cubicBezTo>
                  <a:pt x="2877746" y="867979"/>
                  <a:pt x="2863470" y="863760"/>
                  <a:pt x="2851756" y="855159"/>
                </a:cubicBezTo>
                <a:cubicBezTo>
                  <a:pt x="2840041" y="846558"/>
                  <a:pt x="2833553" y="832603"/>
                  <a:pt x="2832289" y="813292"/>
                </a:cubicBezTo>
                <a:lnTo>
                  <a:pt x="2968679" y="813292"/>
                </a:lnTo>
                <a:cubicBezTo>
                  <a:pt x="2969284" y="809985"/>
                  <a:pt x="2969710" y="806270"/>
                  <a:pt x="2969958" y="802145"/>
                </a:cubicBezTo>
                <a:cubicBezTo>
                  <a:pt x="2970205" y="798020"/>
                  <a:pt x="2970324" y="793690"/>
                  <a:pt x="2970316" y="789157"/>
                </a:cubicBezTo>
                <a:cubicBezTo>
                  <a:pt x="2969967" y="752182"/>
                  <a:pt x="2961662" y="724126"/>
                  <a:pt x="2945399" y="704990"/>
                </a:cubicBezTo>
                <a:cubicBezTo>
                  <a:pt x="2929136" y="685854"/>
                  <a:pt x="2907006" y="676235"/>
                  <a:pt x="2879010" y="676136"/>
                </a:cubicBezTo>
                <a:close/>
                <a:moveTo>
                  <a:pt x="2680843" y="676136"/>
                </a:moveTo>
                <a:cubicBezTo>
                  <a:pt x="2655135" y="676578"/>
                  <a:pt x="2634861" y="683466"/>
                  <a:pt x="2620020" y="696800"/>
                </a:cubicBezTo>
                <a:cubicBezTo>
                  <a:pt x="2605180" y="710134"/>
                  <a:pt x="2597607" y="727261"/>
                  <a:pt x="2597301" y="748180"/>
                </a:cubicBezTo>
                <a:cubicBezTo>
                  <a:pt x="2597062" y="760804"/>
                  <a:pt x="2601427" y="772840"/>
                  <a:pt x="2610396" y="784286"/>
                </a:cubicBezTo>
                <a:cubicBezTo>
                  <a:pt x="2619365" y="795732"/>
                  <a:pt x="2634370" y="805821"/>
                  <a:pt x="2655411" y="814553"/>
                </a:cubicBezTo>
                <a:cubicBezTo>
                  <a:pt x="2667725" y="819675"/>
                  <a:pt x="2676323" y="824591"/>
                  <a:pt x="2681202" y="829303"/>
                </a:cubicBezTo>
                <a:cubicBezTo>
                  <a:pt x="2686082" y="834015"/>
                  <a:pt x="2688423" y="839751"/>
                  <a:pt x="2688227" y="846511"/>
                </a:cubicBezTo>
                <a:cubicBezTo>
                  <a:pt x="2688244" y="853562"/>
                  <a:pt x="2685646" y="859127"/>
                  <a:pt x="2680433" y="863207"/>
                </a:cubicBezTo>
                <a:cubicBezTo>
                  <a:pt x="2675220" y="867287"/>
                  <a:pt x="2667290" y="869370"/>
                  <a:pt x="2656641" y="869455"/>
                </a:cubicBezTo>
                <a:cubicBezTo>
                  <a:pt x="2646929" y="869259"/>
                  <a:pt x="2637191" y="867603"/>
                  <a:pt x="2627430" y="864487"/>
                </a:cubicBezTo>
                <a:cubicBezTo>
                  <a:pt x="2617668" y="861372"/>
                  <a:pt x="2609671" y="857974"/>
                  <a:pt x="2603439" y="854296"/>
                </a:cubicBezTo>
                <a:lnTo>
                  <a:pt x="2591977" y="898092"/>
                </a:lnTo>
                <a:cubicBezTo>
                  <a:pt x="2599720" y="902660"/>
                  <a:pt x="2609201" y="906308"/>
                  <a:pt x="2620421" y="909035"/>
                </a:cubicBezTo>
                <a:cubicBezTo>
                  <a:pt x="2631641" y="911762"/>
                  <a:pt x="2643578" y="913160"/>
                  <a:pt x="2656231" y="913228"/>
                </a:cubicBezTo>
                <a:cubicBezTo>
                  <a:pt x="2684887" y="912939"/>
                  <a:pt x="2706956" y="906358"/>
                  <a:pt x="2722438" y="893484"/>
                </a:cubicBezTo>
                <a:cubicBezTo>
                  <a:pt x="2737919" y="880610"/>
                  <a:pt x="2745748" y="863177"/>
                  <a:pt x="2745926" y="841185"/>
                </a:cubicBezTo>
                <a:cubicBezTo>
                  <a:pt x="2745977" y="825479"/>
                  <a:pt x="2741373" y="811924"/>
                  <a:pt x="2732115" y="800521"/>
                </a:cubicBezTo>
                <a:cubicBezTo>
                  <a:pt x="2722856" y="789117"/>
                  <a:pt x="2708636" y="779455"/>
                  <a:pt x="2689454" y="771534"/>
                </a:cubicBezTo>
                <a:cubicBezTo>
                  <a:pt x="2676518" y="766224"/>
                  <a:pt x="2667426" y="761376"/>
                  <a:pt x="2662179" y="756989"/>
                </a:cubicBezTo>
                <a:cubicBezTo>
                  <a:pt x="2656932" y="752602"/>
                  <a:pt x="2654402" y="747344"/>
                  <a:pt x="2654591" y="741215"/>
                </a:cubicBezTo>
                <a:cubicBezTo>
                  <a:pt x="2654616" y="734933"/>
                  <a:pt x="2657026" y="729777"/>
                  <a:pt x="2661820" y="725748"/>
                </a:cubicBezTo>
                <a:cubicBezTo>
                  <a:pt x="2666615" y="721719"/>
                  <a:pt x="2673639" y="719636"/>
                  <a:pt x="2682894" y="719499"/>
                </a:cubicBezTo>
                <a:cubicBezTo>
                  <a:pt x="2691596" y="719662"/>
                  <a:pt x="2699682" y="720976"/>
                  <a:pt x="2707151" y="723443"/>
                </a:cubicBezTo>
                <a:cubicBezTo>
                  <a:pt x="2714621" y="725910"/>
                  <a:pt x="2720862" y="728557"/>
                  <a:pt x="2725874" y="731382"/>
                </a:cubicBezTo>
                <a:lnTo>
                  <a:pt x="2737332" y="688817"/>
                </a:lnTo>
                <a:cubicBezTo>
                  <a:pt x="2730709" y="685246"/>
                  <a:pt x="2722575" y="682263"/>
                  <a:pt x="2712931" y="679868"/>
                </a:cubicBezTo>
                <a:cubicBezTo>
                  <a:pt x="2703287" y="677474"/>
                  <a:pt x="2692591" y="676229"/>
                  <a:pt x="2680843" y="676136"/>
                </a:cubicBezTo>
                <a:close/>
                <a:moveTo>
                  <a:pt x="1307385" y="676136"/>
                </a:moveTo>
                <a:cubicBezTo>
                  <a:pt x="1285075" y="676428"/>
                  <a:pt x="1266159" y="682119"/>
                  <a:pt x="1250636" y="693207"/>
                </a:cubicBezTo>
                <a:cubicBezTo>
                  <a:pt x="1235114" y="704295"/>
                  <a:pt x="1223302" y="719024"/>
                  <a:pt x="1215199" y="737394"/>
                </a:cubicBezTo>
                <a:cubicBezTo>
                  <a:pt x="1207096" y="755764"/>
                  <a:pt x="1203018" y="776018"/>
                  <a:pt x="1202965" y="798156"/>
                </a:cubicBezTo>
                <a:cubicBezTo>
                  <a:pt x="1203168" y="833964"/>
                  <a:pt x="1212788" y="862004"/>
                  <a:pt x="1231824" y="882275"/>
                </a:cubicBezTo>
                <a:cubicBezTo>
                  <a:pt x="1250861" y="902546"/>
                  <a:pt x="1278097" y="912864"/>
                  <a:pt x="1313532" y="913228"/>
                </a:cubicBezTo>
                <a:cubicBezTo>
                  <a:pt x="1327799" y="913194"/>
                  <a:pt x="1341264" y="912035"/>
                  <a:pt x="1353928" y="909751"/>
                </a:cubicBezTo>
                <a:cubicBezTo>
                  <a:pt x="1366593" y="907467"/>
                  <a:pt x="1377695" y="904262"/>
                  <a:pt x="1387233" y="900137"/>
                </a:cubicBezTo>
                <a:lnTo>
                  <a:pt x="1378640" y="858388"/>
                </a:lnTo>
                <a:cubicBezTo>
                  <a:pt x="1370926" y="861112"/>
                  <a:pt x="1362518" y="863350"/>
                  <a:pt x="1353419" y="865101"/>
                </a:cubicBezTo>
                <a:cubicBezTo>
                  <a:pt x="1344320" y="866852"/>
                  <a:pt x="1334166" y="867757"/>
                  <a:pt x="1322958" y="867817"/>
                </a:cubicBezTo>
                <a:cubicBezTo>
                  <a:pt x="1306121" y="867979"/>
                  <a:pt x="1291845" y="863760"/>
                  <a:pt x="1280131" y="855159"/>
                </a:cubicBezTo>
                <a:cubicBezTo>
                  <a:pt x="1268417" y="846558"/>
                  <a:pt x="1261928" y="832603"/>
                  <a:pt x="1260664" y="813292"/>
                </a:cubicBezTo>
                <a:lnTo>
                  <a:pt x="1397054" y="813292"/>
                </a:lnTo>
                <a:cubicBezTo>
                  <a:pt x="1397659" y="809985"/>
                  <a:pt x="1398086" y="806270"/>
                  <a:pt x="1398333" y="802145"/>
                </a:cubicBezTo>
                <a:cubicBezTo>
                  <a:pt x="1398580" y="798020"/>
                  <a:pt x="1398699" y="793690"/>
                  <a:pt x="1398691" y="789157"/>
                </a:cubicBezTo>
                <a:cubicBezTo>
                  <a:pt x="1398343" y="752182"/>
                  <a:pt x="1390037" y="724126"/>
                  <a:pt x="1373774" y="704990"/>
                </a:cubicBezTo>
                <a:cubicBezTo>
                  <a:pt x="1357511" y="685854"/>
                  <a:pt x="1335381" y="676235"/>
                  <a:pt x="1307385" y="676136"/>
                </a:cubicBezTo>
                <a:close/>
                <a:moveTo>
                  <a:pt x="3650518" y="639223"/>
                </a:moveTo>
                <a:cubicBezTo>
                  <a:pt x="3678867" y="639206"/>
                  <a:pt x="3701045" y="648048"/>
                  <a:pt x="3717051" y="665749"/>
                </a:cubicBezTo>
                <a:cubicBezTo>
                  <a:pt x="3733057" y="683450"/>
                  <a:pt x="3741201" y="710112"/>
                  <a:pt x="3741482" y="745736"/>
                </a:cubicBezTo>
                <a:cubicBezTo>
                  <a:pt x="3741081" y="786882"/>
                  <a:pt x="3732254" y="816942"/>
                  <a:pt x="3715002" y="835914"/>
                </a:cubicBezTo>
                <a:cubicBezTo>
                  <a:pt x="3697750" y="854887"/>
                  <a:pt x="3674480" y="864156"/>
                  <a:pt x="3645191" y="863721"/>
                </a:cubicBezTo>
                <a:cubicBezTo>
                  <a:pt x="3641017" y="863747"/>
                  <a:pt x="3636868" y="863695"/>
                  <a:pt x="3632745" y="863567"/>
                </a:cubicBezTo>
                <a:cubicBezTo>
                  <a:pt x="3628622" y="863439"/>
                  <a:pt x="3624985" y="863081"/>
                  <a:pt x="3621835" y="862492"/>
                </a:cubicBezTo>
                <a:lnTo>
                  <a:pt x="3621835" y="641680"/>
                </a:lnTo>
                <a:cubicBezTo>
                  <a:pt x="3625105" y="641040"/>
                  <a:pt x="3629117" y="640477"/>
                  <a:pt x="3633872" y="639991"/>
                </a:cubicBezTo>
                <a:cubicBezTo>
                  <a:pt x="3638627" y="639504"/>
                  <a:pt x="3644175" y="639248"/>
                  <a:pt x="3650518" y="639223"/>
                </a:cubicBezTo>
                <a:close/>
                <a:moveTo>
                  <a:pt x="3104479" y="594221"/>
                </a:moveTo>
                <a:lnTo>
                  <a:pt x="3104479" y="909133"/>
                </a:lnTo>
                <a:lnTo>
                  <a:pt x="3277678" y="909133"/>
                </a:lnTo>
                <a:lnTo>
                  <a:pt x="3277678" y="857987"/>
                </a:lnTo>
                <a:lnTo>
                  <a:pt x="3165045" y="857987"/>
                </a:lnTo>
                <a:lnTo>
                  <a:pt x="3165045" y="594221"/>
                </a:lnTo>
                <a:close/>
                <a:moveTo>
                  <a:pt x="2322610" y="594221"/>
                </a:moveTo>
                <a:lnTo>
                  <a:pt x="2322610" y="779067"/>
                </a:lnTo>
                <a:cubicBezTo>
                  <a:pt x="2322804" y="825111"/>
                  <a:pt x="2332441" y="859093"/>
                  <a:pt x="2351520" y="881013"/>
                </a:cubicBezTo>
                <a:cubicBezTo>
                  <a:pt x="2370599" y="902932"/>
                  <a:pt x="2397951" y="913807"/>
                  <a:pt x="2433578" y="913638"/>
                </a:cubicBezTo>
                <a:cubicBezTo>
                  <a:pt x="2469557" y="913765"/>
                  <a:pt x="2497644" y="902771"/>
                  <a:pt x="2517840" y="880655"/>
                </a:cubicBezTo>
                <a:cubicBezTo>
                  <a:pt x="2538037" y="858539"/>
                  <a:pt x="2548305" y="824540"/>
                  <a:pt x="2548644" y="778658"/>
                </a:cubicBezTo>
                <a:lnTo>
                  <a:pt x="2548644" y="594221"/>
                </a:lnTo>
                <a:lnTo>
                  <a:pt x="2488078" y="594221"/>
                </a:lnTo>
                <a:lnTo>
                  <a:pt x="2488078" y="784383"/>
                </a:lnTo>
                <a:cubicBezTo>
                  <a:pt x="2487924" y="812201"/>
                  <a:pt x="2483212" y="832427"/>
                  <a:pt x="2473941" y="845062"/>
                </a:cubicBezTo>
                <a:cubicBezTo>
                  <a:pt x="2464670" y="857697"/>
                  <a:pt x="2451762" y="863917"/>
                  <a:pt x="2435217" y="863721"/>
                </a:cubicBezTo>
                <a:cubicBezTo>
                  <a:pt x="2419424" y="863866"/>
                  <a:pt x="2406857" y="857544"/>
                  <a:pt x="2397518" y="844756"/>
                </a:cubicBezTo>
                <a:cubicBezTo>
                  <a:pt x="2388178" y="831967"/>
                  <a:pt x="2383398" y="811843"/>
                  <a:pt x="2383176" y="784383"/>
                </a:cubicBezTo>
                <a:lnTo>
                  <a:pt x="2383176" y="594221"/>
                </a:lnTo>
                <a:close/>
                <a:moveTo>
                  <a:pt x="1499574" y="594221"/>
                </a:moveTo>
                <a:lnTo>
                  <a:pt x="1568782" y="909133"/>
                </a:lnTo>
                <a:lnTo>
                  <a:pt x="1632667" y="909133"/>
                </a:lnTo>
                <a:lnTo>
                  <a:pt x="1663381" y="775662"/>
                </a:lnTo>
                <a:cubicBezTo>
                  <a:pt x="1667237" y="759194"/>
                  <a:pt x="1670684" y="742777"/>
                  <a:pt x="1673721" y="726411"/>
                </a:cubicBezTo>
                <a:cubicBezTo>
                  <a:pt x="1676759" y="710045"/>
                  <a:pt x="1679591" y="693013"/>
                  <a:pt x="1682219" y="675316"/>
                </a:cubicBezTo>
                <a:lnTo>
                  <a:pt x="1683038" y="675316"/>
                </a:lnTo>
                <a:cubicBezTo>
                  <a:pt x="1685060" y="693039"/>
                  <a:pt x="1687364" y="710122"/>
                  <a:pt x="1689949" y="726564"/>
                </a:cubicBezTo>
                <a:cubicBezTo>
                  <a:pt x="1692534" y="743007"/>
                  <a:pt x="1695554" y="759373"/>
                  <a:pt x="1699009" y="775662"/>
                </a:cubicBezTo>
                <a:lnTo>
                  <a:pt x="1726038" y="909133"/>
                </a:lnTo>
                <a:lnTo>
                  <a:pt x="1790332" y="909133"/>
                </a:lnTo>
                <a:lnTo>
                  <a:pt x="1864863" y="594221"/>
                </a:lnTo>
                <a:lnTo>
                  <a:pt x="1803846" y="594221"/>
                </a:lnTo>
                <a:lnTo>
                  <a:pt x="1778046" y="728950"/>
                </a:lnTo>
                <a:cubicBezTo>
                  <a:pt x="1774753" y="747723"/>
                  <a:pt x="1771614" y="766212"/>
                  <a:pt x="1768627" y="784414"/>
                </a:cubicBezTo>
                <a:cubicBezTo>
                  <a:pt x="1765641" y="802617"/>
                  <a:pt x="1762911" y="820998"/>
                  <a:pt x="1760437" y="839556"/>
                </a:cubicBezTo>
                <a:lnTo>
                  <a:pt x="1759209" y="839556"/>
                </a:lnTo>
                <a:cubicBezTo>
                  <a:pt x="1757135" y="821210"/>
                  <a:pt x="1754627" y="803121"/>
                  <a:pt x="1751684" y="785287"/>
                </a:cubicBezTo>
                <a:cubicBezTo>
                  <a:pt x="1748740" y="767454"/>
                  <a:pt x="1745515" y="749364"/>
                  <a:pt x="1742009" y="731019"/>
                </a:cubicBezTo>
                <a:lnTo>
                  <a:pt x="1715390" y="594221"/>
                </a:lnTo>
                <a:lnTo>
                  <a:pt x="1655600" y="594221"/>
                </a:lnTo>
                <a:lnTo>
                  <a:pt x="1626934" y="729380"/>
                </a:lnTo>
                <a:cubicBezTo>
                  <a:pt x="1622779" y="749006"/>
                  <a:pt x="1618906" y="768017"/>
                  <a:pt x="1615314" y="786414"/>
                </a:cubicBezTo>
                <a:cubicBezTo>
                  <a:pt x="1611722" y="804810"/>
                  <a:pt x="1608770" y="822798"/>
                  <a:pt x="1606458" y="840375"/>
                </a:cubicBezTo>
                <a:lnTo>
                  <a:pt x="1605229" y="840375"/>
                </a:lnTo>
                <a:cubicBezTo>
                  <a:pt x="1602951" y="823446"/>
                  <a:pt x="1600341" y="805595"/>
                  <a:pt x="1597397" y="786823"/>
                </a:cubicBezTo>
                <a:cubicBezTo>
                  <a:pt x="1594454" y="768051"/>
                  <a:pt x="1591331" y="749176"/>
                  <a:pt x="1588030" y="730199"/>
                </a:cubicBezTo>
                <a:lnTo>
                  <a:pt x="1563868" y="594221"/>
                </a:lnTo>
                <a:close/>
                <a:moveTo>
                  <a:pt x="813773" y="594221"/>
                </a:moveTo>
                <a:lnTo>
                  <a:pt x="882982" y="909133"/>
                </a:lnTo>
                <a:lnTo>
                  <a:pt x="946867" y="909133"/>
                </a:lnTo>
                <a:lnTo>
                  <a:pt x="977581" y="775662"/>
                </a:lnTo>
                <a:cubicBezTo>
                  <a:pt x="981437" y="759194"/>
                  <a:pt x="984884" y="742777"/>
                  <a:pt x="987921" y="726411"/>
                </a:cubicBezTo>
                <a:cubicBezTo>
                  <a:pt x="990959" y="710045"/>
                  <a:pt x="993791" y="693013"/>
                  <a:pt x="996419" y="675316"/>
                </a:cubicBezTo>
                <a:lnTo>
                  <a:pt x="997238" y="675316"/>
                </a:lnTo>
                <a:cubicBezTo>
                  <a:pt x="999260" y="693039"/>
                  <a:pt x="1001564" y="710122"/>
                  <a:pt x="1004149" y="726564"/>
                </a:cubicBezTo>
                <a:cubicBezTo>
                  <a:pt x="1006734" y="743007"/>
                  <a:pt x="1009754" y="759373"/>
                  <a:pt x="1013209" y="775662"/>
                </a:cubicBezTo>
                <a:lnTo>
                  <a:pt x="1040238" y="909133"/>
                </a:lnTo>
                <a:lnTo>
                  <a:pt x="1104532" y="909133"/>
                </a:lnTo>
                <a:lnTo>
                  <a:pt x="1179063" y="594221"/>
                </a:lnTo>
                <a:lnTo>
                  <a:pt x="1118046" y="594221"/>
                </a:lnTo>
                <a:lnTo>
                  <a:pt x="1092246" y="728950"/>
                </a:lnTo>
                <a:cubicBezTo>
                  <a:pt x="1088953" y="747723"/>
                  <a:pt x="1085813" y="766212"/>
                  <a:pt x="1082827" y="784414"/>
                </a:cubicBezTo>
                <a:cubicBezTo>
                  <a:pt x="1079841" y="802617"/>
                  <a:pt x="1077111" y="820998"/>
                  <a:pt x="1074637" y="839556"/>
                </a:cubicBezTo>
                <a:lnTo>
                  <a:pt x="1073408" y="839556"/>
                </a:lnTo>
                <a:cubicBezTo>
                  <a:pt x="1071335" y="821210"/>
                  <a:pt x="1068827" y="803121"/>
                  <a:pt x="1065884" y="785287"/>
                </a:cubicBezTo>
                <a:cubicBezTo>
                  <a:pt x="1062940" y="767454"/>
                  <a:pt x="1059715" y="749364"/>
                  <a:pt x="1056209" y="731019"/>
                </a:cubicBezTo>
                <a:lnTo>
                  <a:pt x="1029590" y="594221"/>
                </a:lnTo>
                <a:lnTo>
                  <a:pt x="969800" y="594221"/>
                </a:lnTo>
                <a:lnTo>
                  <a:pt x="941134" y="729380"/>
                </a:lnTo>
                <a:cubicBezTo>
                  <a:pt x="936979" y="749006"/>
                  <a:pt x="933106" y="768017"/>
                  <a:pt x="929514" y="786414"/>
                </a:cubicBezTo>
                <a:cubicBezTo>
                  <a:pt x="925922" y="804810"/>
                  <a:pt x="922970" y="822798"/>
                  <a:pt x="920658" y="840375"/>
                </a:cubicBezTo>
                <a:lnTo>
                  <a:pt x="919430" y="840375"/>
                </a:lnTo>
                <a:cubicBezTo>
                  <a:pt x="917151" y="823446"/>
                  <a:pt x="914541" y="805595"/>
                  <a:pt x="911597" y="786823"/>
                </a:cubicBezTo>
                <a:cubicBezTo>
                  <a:pt x="908654" y="768051"/>
                  <a:pt x="905531" y="749176"/>
                  <a:pt x="902230" y="730199"/>
                </a:cubicBezTo>
                <a:lnTo>
                  <a:pt x="878068" y="594221"/>
                </a:lnTo>
                <a:close/>
                <a:moveTo>
                  <a:pt x="3643142" y="591763"/>
                </a:moveTo>
                <a:cubicBezTo>
                  <a:pt x="3627689" y="591780"/>
                  <a:pt x="3613035" y="592360"/>
                  <a:pt x="3599178" y="593502"/>
                </a:cubicBezTo>
                <a:cubicBezTo>
                  <a:pt x="3585321" y="594644"/>
                  <a:pt x="3572821" y="596247"/>
                  <a:pt x="3561679" y="598309"/>
                </a:cubicBezTo>
                <a:lnTo>
                  <a:pt x="3561679" y="907908"/>
                </a:lnTo>
                <a:cubicBezTo>
                  <a:pt x="3569693" y="908974"/>
                  <a:pt x="3579446" y="909911"/>
                  <a:pt x="3590940" y="910721"/>
                </a:cubicBezTo>
                <a:cubicBezTo>
                  <a:pt x="3602433" y="911531"/>
                  <a:pt x="3615463" y="911957"/>
                  <a:pt x="3630030" y="912000"/>
                </a:cubicBezTo>
                <a:cubicBezTo>
                  <a:pt x="3657569" y="912008"/>
                  <a:pt x="3682085" y="908820"/>
                  <a:pt x="3703578" y="902436"/>
                </a:cubicBezTo>
                <a:cubicBezTo>
                  <a:pt x="3725071" y="896051"/>
                  <a:pt x="3743025" y="886420"/>
                  <a:pt x="3757443" y="873540"/>
                </a:cubicBezTo>
                <a:cubicBezTo>
                  <a:pt x="3769985" y="862912"/>
                  <a:pt x="3780915" y="847212"/>
                  <a:pt x="3790234" y="826439"/>
                </a:cubicBezTo>
                <a:cubicBezTo>
                  <a:pt x="3799553" y="805667"/>
                  <a:pt x="3804446" y="778493"/>
                  <a:pt x="3804915" y="744917"/>
                </a:cubicBezTo>
                <a:cubicBezTo>
                  <a:pt x="3804804" y="716521"/>
                  <a:pt x="3800627" y="692403"/>
                  <a:pt x="3792382" y="672562"/>
                </a:cubicBezTo>
                <a:cubicBezTo>
                  <a:pt x="3784137" y="652720"/>
                  <a:pt x="3772491" y="636698"/>
                  <a:pt x="3757443" y="624494"/>
                </a:cubicBezTo>
                <a:cubicBezTo>
                  <a:pt x="3744494" y="613643"/>
                  <a:pt x="3728724" y="605478"/>
                  <a:pt x="3710134" y="599997"/>
                </a:cubicBezTo>
                <a:cubicBezTo>
                  <a:pt x="3691543" y="594516"/>
                  <a:pt x="3669213" y="591772"/>
                  <a:pt x="3643142" y="591763"/>
                </a:cubicBezTo>
                <a:close/>
                <a:moveTo>
                  <a:pt x="3452824" y="589715"/>
                </a:moveTo>
                <a:cubicBezTo>
                  <a:pt x="3424614" y="589722"/>
                  <a:pt x="3398896" y="595892"/>
                  <a:pt x="3375670" y="608225"/>
                </a:cubicBezTo>
                <a:cubicBezTo>
                  <a:pt x="3352443" y="620558"/>
                  <a:pt x="3333859" y="639014"/>
                  <a:pt x="3319916" y="663592"/>
                </a:cubicBezTo>
                <a:cubicBezTo>
                  <a:pt x="3305974" y="688169"/>
                  <a:pt x="3298823" y="718828"/>
                  <a:pt x="3298465" y="755569"/>
                </a:cubicBezTo>
                <a:cubicBezTo>
                  <a:pt x="3298528" y="786920"/>
                  <a:pt x="3304223" y="814383"/>
                  <a:pt x="3315550" y="837957"/>
                </a:cubicBezTo>
                <a:cubicBezTo>
                  <a:pt x="3326877" y="861530"/>
                  <a:pt x="3343459" y="879915"/>
                  <a:pt x="3365298" y="893110"/>
                </a:cubicBezTo>
                <a:cubicBezTo>
                  <a:pt x="3387136" y="906306"/>
                  <a:pt x="3413854" y="913012"/>
                  <a:pt x="3445451" y="913228"/>
                </a:cubicBezTo>
                <a:cubicBezTo>
                  <a:pt x="3461766" y="913092"/>
                  <a:pt x="3475930" y="911830"/>
                  <a:pt x="3487944" y="909443"/>
                </a:cubicBezTo>
                <a:cubicBezTo>
                  <a:pt x="3499959" y="907057"/>
                  <a:pt x="3509004" y="904363"/>
                  <a:pt x="3515079" y="901362"/>
                </a:cubicBezTo>
                <a:lnTo>
                  <a:pt x="3506478" y="852660"/>
                </a:lnTo>
                <a:cubicBezTo>
                  <a:pt x="3500147" y="855366"/>
                  <a:pt x="3492433" y="857534"/>
                  <a:pt x="3483337" y="859164"/>
                </a:cubicBezTo>
                <a:cubicBezTo>
                  <a:pt x="3474241" y="860794"/>
                  <a:pt x="3464889" y="861630"/>
                  <a:pt x="3455281" y="861673"/>
                </a:cubicBezTo>
                <a:cubicBezTo>
                  <a:pt x="3426483" y="861571"/>
                  <a:pt x="3403803" y="852251"/>
                  <a:pt x="3387240" y="833713"/>
                </a:cubicBezTo>
                <a:cubicBezTo>
                  <a:pt x="3370678" y="815176"/>
                  <a:pt x="3362231" y="788035"/>
                  <a:pt x="3361898" y="752291"/>
                </a:cubicBezTo>
                <a:cubicBezTo>
                  <a:pt x="3362555" y="714295"/>
                  <a:pt x="3371685" y="686130"/>
                  <a:pt x="3389288" y="667797"/>
                </a:cubicBezTo>
                <a:cubicBezTo>
                  <a:pt x="3406892" y="649464"/>
                  <a:pt x="3429026" y="640349"/>
                  <a:pt x="3455691" y="640451"/>
                </a:cubicBezTo>
                <a:cubicBezTo>
                  <a:pt x="3466519" y="640545"/>
                  <a:pt x="3476093" y="641587"/>
                  <a:pt x="3484412" y="643575"/>
                </a:cubicBezTo>
                <a:cubicBezTo>
                  <a:pt x="3492731" y="645564"/>
                  <a:pt x="3499950" y="647937"/>
                  <a:pt x="3506068" y="650694"/>
                </a:cubicBezTo>
                <a:lnTo>
                  <a:pt x="3517946" y="601581"/>
                </a:lnTo>
                <a:cubicBezTo>
                  <a:pt x="3513415" y="598938"/>
                  <a:pt x="3505684" y="596347"/>
                  <a:pt x="3494754" y="593807"/>
                </a:cubicBezTo>
                <a:cubicBezTo>
                  <a:pt x="3483823" y="591267"/>
                  <a:pt x="3469846" y="589903"/>
                  <a:pt x="3452824" y="589715"/>
                </a:cubicBezTo>
                <a:close/>
                <a:moveTo>
                  <a:pt x="1930926" y="586439"/>
                </a:moveTo>
                <a:cubicBezTo>
                  <a:pt x="1921342" y="586609"/>
                  <a:pt x="1913601" y="589644"/>
                  <a:pt x="1907701" y="595545"/>
                </a:cubicBezTo>
                <a:cubicBezTo>
                  <a:pt x="1901801" y="601445"/>
                  <a:pt x="1898765" y="609186"/>
                  <a:pt x="1898595" y="618770"/>
                </a:cubicBezTo>
                <a:cubicBezTo>
                  <a:pt x="1898740" y="628174"/>
                  <a:pt x="1901724" y="635864"/>
                  <a:pt x="1907547" y="641841"/>
                </a:cubicBezTo>
                <a:cubicBezTo>
                  <a:pt x="1913370" y="647818"/>
                  <a:pt x="1921163" y="650904"/>
                  <a:pt x="1930926" y="651100"/>
                </a:cubicBezTo>
                <a:cubicBezTo>
                  <a:pt x="1940526" y="650981"/>
                  <a:pt x="1948336" y="648048"/>
                  <a:pt x="1954355" y="642301"/>
                </a:cubicBezTo>
                <a:cubicBezTo>
                  <a:pt x="1960375" y="636555"/>
                  <a:pt x="1963478" y="628711"/>
                  <a:pt x="1963666" y="618770"/>
                </a:cubicBezTo>
                <a:cubicBezTo>
                  <a:pt x="1963530" y="609186"/>
                  <a:pt x="1960528" y="601445"/>
                  <a:pt x="1954662" y="595545"/>
                </a:cubicBezTo>
                <a:cubicBezTo>
                  <a:pt x="1948796" y="589644"/>
                  <a:pt x="1940884" y="586609"/>
                  <a:pt x="1930926" y="586439"/>
                </a:cubicBezTo>
                <a:close/>
                <a:moveTo>
                  <a:pt x="2129652" y="579885"/>
                </a:moveTo>
                <a:lnTo>
                  <a:pt x="2129652" y="909133"/>
                </a:lnTo>
                <a:lnTo>
                  <a:pt x="2190218" y="909133"/>
                </a:lnTo>
                <a:lnTo>
                  <a:pt x="2190218" y="579885"/>
                </a:lnTo>
                <a:close/>
                <a:moveTo>
                  <a:pt x="2015352" y="579885"/>
                </a:moveTo>
                <a:lnTo>
                  <a:pt x="2015352" y="909133"/>
                </a:lnTo>
                <a:lnTo>
                  <a:pt x="2075918" y="909133"/>
                </a:lnTo>
                <a:lnTo>
                  <a:pt x="2075918" y="579885"/>
                </a:lnTo>
                <a:close/>
                <a:moveTo>
                  <a:pt x="450389" y="0"/>
                </a:moveTo>
                <a:lnTo>
                  <a:pt x="4223594" y="0"/>
                </a:lnTo>
                <a:cubicBezTo>
                  <a:pt x="4472337" y="0"/>
                  <a:pt x="4673983" y="201646"/>
                  <a:pt x="4673983" y="450389"/>
                </a:cubicBezTo>
                <a:lnTo>
                  <a:pt x="4673983" y="2251893"/>
                </a:lnTo>
                <a:cubicBezTo>
                  <a:pt x="4673983" y="2500636"/>
                  <a:pt x="4472337" y="2702282"/>
                  <a:pt x="4223594" y="2702282"/>
                </a:cubicBezTo>
                <a:lnTo>
                  <a:pt x="450389" y="2702282"/>
                </a:lnTo>
                <a:cubicBezTo>
                  <a:pt x="201646" y="2702282"/>
                  <a:pt x="0" y="2500636"/>
                  <a:pt x="0" y="2251893"/>
                </a:cubicBezTo>
                <a:lnTo>
                  <a:pt x="0" y="450389"/>
                </a:lnTo>
                <a:cubicBezTo>
                  <a:pt x="0" y="201646"/>
                  <a:pt x="201646" y="0"/>
                  <a:pt x="4503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CE52273-B44C-432A-F7C0-BF1DCF87DAD5}"/>
              </a:ext>
            </a:extLst>
          </p:cNvPr>
          <p:cNvSpPr txBox="1">
            <a:spLocks/>
          </p:cNvSpPr>
          <p:nvPr/>
        </p:nvSpPr>
        <p:spPr>
          <a:xfrm>
            <a:off x="4217513" y="270510"/>
            <a:ext cx="3756970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SHOWING</a:t>
            </a:r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923FF-0A52-4505-CDE0-A301E68D07BA}"/>
              </a:ext>
            </a:extLst>
          </p:cNvPr>
          <p:cNvSpPr txBox="1"/>
          <p:nvPr/>
        </p:nvSpPr>
        <p:spPr>
          <a:xfrm>
            <a:off x="4959957" y="4877181"/>
            <a:ext cx="227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LEDS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7C511-F145-1B69-17C0-CDB71CD61172}"/>
              </a:ext>
            </a:extLst>
          </p:cNvPr>
          <p:cNvSpPr txBox="1"/>
          <p:nvPr/>
        </p:nvSpPr>
        <p:spPr>
          <a:xfrm>
            <a:off x="1839566" y="-1179560"/>
            <a:ext cx="9667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MEDICAL SENSORS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8E37B-7A2B-D168-DF29-E22BF1FCB378}"/>
              </a:ext>
            </a:extLst>
          </p:cNvPr>
          <p:cNvSpPr txBox="1"/>
          <p:nvPr/>
        </p:nvSpPr>
        <p:spPr>
          <a:xfrm>
            <a:off x="-6581263" y="2445425"/>
            <a:ext cx="6427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itannic Bold" panose="020B0903060703020204" pitchFamily="34" charset="0"/>
              </a:rPr>
              <a:t>MLX90614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48E4E7-EC47-5A08-5A1E-402DE2E02E0D}"/>
              </a:ext>
            </a:extLst>
          </p:cNvPr>
          <p:cNvSpPr txBox="1"/>
          <p:nvPr/>
        </p:nvSpPr>
        <p:spPr>
          <a:xfrm>
            <a:off x="12257625" y="2444977"/>
            <a:ext cx="6354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itannic Bold" panose="020B0903060703020204" pitchFamily="34" charset="0"/>
              </a:rPr>
              <a:t>MAX30102 SENSOR</a:t>
            </a:r>
          </a:p>
        </p:txBody>
      </p:sp>
    </p:spTree>
    <p:extLst>
      <p:ext uri="{BB962C8B-B14F-4D97-AF65-F5344CB8AC3E}">
        <p14:creationId xmlns:p14="http://schemas.microsoft.com/office/powerpoint/2010/main" val="4110207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8D7FE77-F6CE-F12D-4C8C-64E20349FB4D}"/>
              </a:ext>
            </a:extLst>
          </p:cNvPr>
          <p:cNvSpPr txBox="1"/>
          <p:nvPr/>
        </p:nvSpPr>
        <p:spPr>
          <a:xfrm>
            <a:off x="12688943" y="1552575"/>
            <a:ext cx="4754282" cy="2838119"/>
          </a:xfrm>
          <a:custGeom>
            <a:avLst/>
            <a:gdLst/>
            <a:ahLst/>
            <a:cxnLst/>
            <a:rect l="l" t="t" r="r" b="b"/>
            <a:pathLst>
              <a:path w="4673983" h="2670552">
                <a:moveTo>
                  <a:pt x="2062536" y="2315147"/>
                </a:moveTo>
                <a:cubicBezTo>
                  <a:pt x="2072995" y="2315139"/>
                  <a:pt x="2082199" y="2319253"/>
                  <a:pt x="2090148" y="2327490"/>
                </a:cubicBezTo>
                <a:cubicBezTo>
                  <a:pt x="2098096" y="2335727"/>
                  <a:pt x="2102280" y="2348138"/>
                  <a:pt x="2102698" y="2364724"/>
                </a:cubicBezTo>
                <a:lnTo>
                  <a:pt x="2102698" y="2406482"/>
                </a:lnTo>
                <a:cubicBezTo>
                  <a:pt x="2102117" y="2424321"/>
                  <a:pt x="2097541" y="2437032"/>
                  <a:pt x="2088969" y="2444616"/>
                </a:cubicBezTo>
                <a:cubicBezTo>
                  <a:pt x="2080397" y="2452199"/>
                  <a:pt x="2071313" y="2455888"/>
                  <a:pt x="2061717" y="2455683"/>
                </a:cubicBezTo>
                <a:cubicBezTo>
                  <a:pt x="2047253" y="2455401"/>
                  <a:pt x="2036018" y="2449101"/>
                  <a:pt x="2028009" y="2436784"/>
                </a:cubicBezTo>
                <a:cubicBezTo>
                  <a:pt x="2020000" y="2424467"/>
                  <a:pt x="2015936" y="2407822"/>
                  <a:pt x="2015817" y="2386849"/>
                </a:cubicBezTo>
                <a:cubicBezTo>
                  <a:pt x="2015817" y="2366474"/>
                  <a:pt x="2019710" y="2349555"/>
                  <a:pt x="2027497" y="2336094"/>
                </a:cubicBezTo>
                <a:cubicBezTo>
                  <a:pt x="2035283" y="2322633"/>
                  <a:pt x="2046963" y="2315651"/>
                  <a:pt x="2062536" y="2315147"/>
                </a:cubicBezTo>
                <a:close/>
                <a:moveTo>
                  <a:pt x="2969973" y="2309004"/>
                </a:moveTo>
                <a:cubicBezTo>
                  <a:pt x="2979879" y="2309216"/>
                  <a:pt x="2987707" y="2312025"/>
                  <a:pt x="2993454" y="2317431"/>
                </a:cubicBezTo>
                <a:cubicBezTo>
                  <a:pt x="2999202" y="2322836"/>
                  <a:pt x="3003265" y="2329563"/>
                  <a:pt x="3005643" y="2337610"/>
                </a:cubicBezTo>
                <a:cubicBezTo>
                  <a:pt x="3008021" y="2345658"/>
                  <a:pt x="3009109" y="2353751"/>
                  <a:pt x="3008907" y="2361890"/>
                </a:cubicBezTo>
                <a:lnTo>
                  <a:pt x="2926940" y="2361890"/>
                </a:lnTo>
                <a:cubicBezTo>
                  <a:pt x="2927449" y="2354138"/>
                  <a:pt x="2929255" y="2346227"/>
                  <a:pt x="2932359" y="2338157"/>
                </a:cubicBezTo>
                <a:cubicBezTo>
                  <a:pt x="2935463" y="2330087"/>
                  <a:pt x="2940093" y="2323269"/>
                  <a:pt x="2946248" y="2317704"/>
                </a:cubicBezTo>
                <a:cubicBezTo>
                  <a:pt x="2952403" y="2312139"/>
                  <a:pt x="2960311" y="2309239"/>
                  <a:pt x="2969973" y="2309004"/>
                </a:cubicBezTo>
                <a:close/>
                <a:moveTo>
                  <a:pt x="1826973" y="2309004"/>
                </a:moveTo>
                <a:cubicBezTo>
                  <a:pt x="1836879" y="2309216"/>
                  <a:pt x="1844707" y="2312025"/>
                  <a:pt x="1850454" y="2317431"/>
                </a:cubicBezTo>
                <a:cubicBezTo>
                  <a:pt x="1856202" y="2322836"/>
                  <a:pt x="1860265" y="2329563"/>
                  <a:pt x="1862643" y="2337610"/>
                </a:cubicBezTo>
                <a:cubicBezTo>
                  <a:pt x="1865021" y="2345658"/>
                  <a:pt x="1866109" y="2353751"/>
                  <a:pt x="1865907" y="2361890"/>
                </a:cubicBezTo>
                <a:lnTo>
                  <a:pt x="1783940" y="2361890"/>
                </a:lnTo>
                <a:cubicBezTo>
                  <a:pt x="1784449" y="2354138"/>
                  <a:pt x="1786255" y="2346227"/>
                  <a:pt x="1789359" y="2338157"/>
                </a:cubicBezTo>
                <a:cubicBezTo>
                  <a:pt x="1792463" y="2330087"/>
                  <a:pt x="1797093" y="2323269"/>
                  <a:pt x="1803248" y="2317704"/>
                </a:cubicBezTo>
                <a:cubicBezTo>
                  <a:pt x="1809403" y="2312139"/>
                  <a:pt x="1817311" y="2309239"/>
                  <a:pt x="1826973" y="2309004"/>
                </a:cubicBezTo>
                <a:close/>
                <a:moveTo>
                  <a:pt x="2519579" y="2271783"/>
                </a:moveTo>
                <a:lnTo>
                  <a:pt x="2519579" y="2499866"/>
                </a:lnTo>
                <a:lnTo>
                  <a:pt x="2580145" y="2499866"/>
                </a:lnTo>
                <a:lnTo>
                  <a:pt x="2580145" y="2271783"/>
                </a:lnTo>
                <a:close/>
                <a:moveTo>
                  <a:pt x="2214779" y="2271783"/>
                </a:moveTo>
                <a:lnTo>
                  <a:pt x="2214779" y="2499866"/>
                </a:lnTo>
                <a:lnTo>
                  <a:pt x="2275345" y="2499866"/>
                </a:lnTo>
                <a:lnTo>
                  <a:pt x="2275345" y="2271783"/>
                </a:lnTo>
                <a:close/>
                <a:moveTo>
                  <a:pt x="2754694" y="2267278"/>
                </a:moveTo>
                <a:cubicBezTo>
                  <a:pt x="2738061" y="2267517"/>
                  <a:pt x="2724194" y="2271243"/>
                  <a:pt x="2713095" y="2278454"/>
                </a:cubicBezTo>
                <a:cubicBezTo>
                  <a:pt x="2701995" y="2285665"/>
                  <a:pt x="2693869" y="2293697"/>
                  <a:pt x="2688716" y="2302550"/>
                </a:cubicBezTo>
                <a:lnTo>
                  <a:pt x="2687488" y="2302550"/>
                </a:lnTo>
                <a:lnTo>
                  <a:pt x="2684623" y="2271783"/>
                </a:lnTo>
                <a:lnTo>
                  <a:pt x="2632240" y="2271783"/>
                </a:lnTo>
                <a:cubicBezTo>
                  <a:pt x="2632667" y="2281766"/>
                  <a:pt x="2633043" y="2292363"/>
                  <a:pt x="2633367" y="2303576"/>
                </a:cubicBezTo>
                <a:cubicBezTo>
                  <a:pt x="2633691" y="2314788"/>
                  <a:pt x="2633862" y="2327027"/>
                  <a:pt x="2633879" y="2340290"/>
                </a:cubicBezTo>
                <a:lnTo>
                  <a:pt x="2633879" y="2499866"/>
                </a:lnTo>
                <a:lnTo>
                  <a:pt x="2694445" y="2499866"/>
                </a:lnTo>
                <a:lnTo>
                  <a:pt x="2694445" y="2364083"/>
                </a:lnTo>
                <a:cubicBezTo>
                  <a:pt x="2695042" y="2346975"/>
                  <a:pt x="2699482" y="2334766"/>
                  <a:pt x="2707765" y="2327459"/>
                </a:cubicBezTo>
                <a:cubicBezTo>
                  <a:pt x="2716048" y="2320152"/>
                  <a:pt x="2724587" y="2316594"/>
                  <a:pt x="2733381" y="2316785"/>
                </a:cubicBezTo>
                <a:cubicBezTo>
                  <a:pt x="2746130" y="2317127"/>
                  <a:pt x="2755164" y="2321973"/>
                  <a:pt x="2760483" y="2331325"/>
                </a:cubicBezTo>
                <a:cubicBezTo>
                  <a:pt x="2765803" y="2340677"/>
                  <a:pt x="2768381" y="2352487"/>
                  <a:pt x="2768219" y="2366754"/>
                </a:cubicBezTo>
                <a:lnTo>
                  <a:pt x="2768219" y="2499866"/>
                </a:lnTo>
                <a:lnTo>
                  <a:pt x="2828785" y="2499866"/>
                </a:lnTo>
                <a:lnTo>
                  <a:pt x="2828785" y="2360200"/>
                </a:lnTo>
                <a:cubicBezTo>
                  <a:pt x="2828308" y="2328384"/>
                  <a:pt x="2821180" y="2304913"/>
                  <a:pt x="2807401" y="2289787"/>
                </a:cubicBezTo>
                <a:cubicBezTo>
                  <a:pt x="2793621" y="2274661"/>
                  <a:pt x="2776052" y="2267158"/>
                  <a:pt x="2754694" y="2267278"/>
                </a:cubicBezTo>
                <a:close/>
                <a:moveTo>
                  <a:pt x="2436336" y="2267278"/>
                </a:moveTo>
                <a:cubicBezTo>
                  <a:pt x="2411140" y="2267502"/>
                  <a:pt x="2389646" y="2272873"/>
                  <a:pt x="2371855" y="2283391"/>
                </a:cubicBezTo>
                <a:cubicBezTo>
                  <a:pt x="2354064" y="2293909"/>
                  <a:pt x="2340459" y="2308228"/>
                  <a:pt x="2331041" y="2326349"/>
                </a:cubicBezTo>
                <a:cubicBezTo>
                  <a:pt x="2321622" y="2344469"/>
                  <a:pt x="2316872" y="2365046"/>
                  <a:pt x="2316791" y="2388078"/>
                </a:cubicBezTo>
                <a:cubicBezTo>
                  <a:pt x="2317208" y="2424632"/>
                  <a:pt x="2327219" y="2453010"/>
                  <a:pt x="2346824" y="2473213"/>
                </a:cubicBezTo>
                <a:cubicBezTo>
                  <a:pt x="2366429" y="2493415"/>
                  <a:pt x="2393126" y="2503665"/>
                  <a:pt x="2426916" y="2503961"/>
                </a:cubicBezTo>
                <a:cubicBezTo>
                  <a:pt x="2439152" y="2503859"/>
                  <a:pt x="2450108" y="2502836"/>
                  <a:pt x="2459784" y="2500893"/>
                </a:cubicBezTo>
                <a:cubicBezTo>
                  <a:pt x="2469461" y="2498949"/>
                  <a:pt x="2476935" y="2496699"/>
                  <a:pt x="2482209" y="2494142"/>
                </a:cubicBezTo>
                <a:lnTo>
                  <a:pt x="2475655" y="2448717"/>
                </a:lnTo>
                <a:cubicBezTo>
                  <a:pt x="2470766" y="2450996"/>
                  <a:pt x="2465288" y="2452789"/>
                  <a:pt x="2459221" y="2454095"/>
                </a:cubicBezTo>
                <a:cubicBezTo>
                  <a:pt x="2453154" y="2455401"/>
                  <a:pt x="2446345" y="2456067"/>
                  <a:pt x="2438794" y="2456092"/>
                </a:cubicBezTo>
                <a:cubicBezTo>
                  <a:pt x="2421037" y="2455947"/>
                  <a:pt x="2406582" y="2449784"/>
                  <a:pt x="2395430" y="2437603"/>
                </a:cubicBezTo>
                <a:cubicBezTo>
                  <a:pt x="2384277" y="2425423"/>
                  <a:pt x="2378526" y="2408095"/>
                  <a:pt x="2378177" y="2385619"/>
                </a:cubicBezTo>
                <a:cubicBezTo>
                  <a:pt x="2378304" y="2365099"/>
                  <a:pt x="2383578" y="2348266"/>
                  <a:pt x="2393996" y="2335121"/>
                </a:cubicBezTo>
                <a:cubicBezTo>
                  <a:pt x="2404415" y="2321976"/>
                  <a:pt x="2419211" y="2315181"/>
                  <a:pt x="2438384" y="2314738"/>
                </a:cubicBezTo>
                <a:cubicBezTo>
                  <a:pt x="2446729" y="2314814"/>
                  <a:pt x="2453794" y="2315583"/>
                  <a:pt x="2459579" y="2317042"/>
                </a:cubicBezTo>
                <a:cubicBezTo>
                  <a:pt x="2465365" y="2318501"/>
                  <a:pt x="2470177" y="2320192"/>
                  <a:pt x="2474017" y="2322112"/>
                </a:cubicBezTo>
                <a:lnTo>
                  <a:pt x="2483847" y="2275879"/>
                </a:lnTo>
                <a:cubicBezTo>
                  <a:pt x="2478795" y="2273727"/>
                  <a:pt x="2472106" y="2271781"/>
                  <a:pt x="2463778" y="2270041"/>
                </a:cubicBezTo>
                <a:cubicBezTo>
                  <a:pt x="2455449" y="2268301"/>
                  <a:pt x="2446303" y="2267380"/>
                  <a:pt x="2436336" y="2267278"/>
                </a:cubicBezTo>
                <a:close/>
                <a:moveTo>
                  <a:pt x="2973661" y="2266869"/>
                </a:moveTo>
                <a:cubicBezTo>
                  <a:pt x="2951351" y="2267161"/>
                  <a:pt x="2932435" y="2272852"/>
                  <a:pt x="2916913" y="2283940"/>
                </a:cubicBezTo>
                <a:cubicBezTo>
                  <a:pt x="2901391" y="2295028"/>
                  <a:pt x="2889578" y="2309757"/>
                  <a:pt x="2881475" y="2328127"/>
                </a:cubicBezTo>
                <a:cubicBezTo>
                  <a:pt x="2873372" y="2346497"/>
                  <a:pt x="2869294" y="2366751"/>
                  <a:pt x="2869241" y="2388889"/>
                </a:cubicBezTo>
                <a:cubicBezTo>
                  <a:pt x="2869444" y="2424697"/>
                  <a:pt x="2879064" y="2452737"/>
                  <a:pt x="2898101" y="2473008"/>
                </a:cubicBezTo>
                <a:cubicBezTo>
                  <a:pt x="2917137" y="2493279"/>
                  <a:pt x="2944373" y="2503597"/>
                  <a:pt x="2979809" y="2503961"/>
                </a:cubicBezTo>
                <a:cubicBezTo>
                  <a:pt x="2994075" y="2503927"/>
                  <a:pt x="3007540" y="2502768"/>
                  <a:pt x="3020205" y="2500484"/>
                </a:cubicBezTo>
                <a:cubicBezTo>
                  <a:pt x="3032869" y="2498200"/>
                  <a:pt x="3043971" y="2494995"/>
                  <a:pt x="3053509" y="2490870"/>
                </a:cubicBezTo>
                <a:lnTo>
                  <a:pt x="3044916" y="2449121"/>
                </a:lnTo>
                <a:cubicBezTo>
                  <a:pt x="3037201" y="2451845"/>
                  <a:pt x="3028795" y="2454083"/>
                  <a:pt x="3019695" y="2455834"/>
                </a:cubicBezTo>
                <a:cubicBezTo>
                  <a:pt x="3010596" y="2457585"/>
                  <a:pt x="3000443" y="2458490"/>
                  <a:pt x="2989235" y="2458550"/>
                </a:cubicBezTo>
                <a:cubicBezTo>
                  <a:pt x="2972397" y="2458712"/>
                  <a:pt x="2958121" y="2454493"/>
                  <a:pt x="2946407" y="2445892"/>
                </a:cubicBezTo>
                <a:cubicBezTo>
                  <a:pt x="2934693" y="2437291"/>
                  <a:pt x="2928204" y="2423336"/>
                  <a:pt x="2926940" y="2404025"/>
                </a:cubicBezTo>
                <a:lnTo>
                  <a:pt x="3063330" y="2404025"/>
                </a:lnTo>
                <a:cubicBezTo>
                  <a:pt x="3063935" y="2400718"/>
                  <a:pt x="3064361" y="2397003"/>
                  <a:pt x="3064609" y="2392878"/>
                </a:cubicBezTo>
                <a:cubicBezTo>
                  <a:pt x="3064856" y="2388753"/>
                  <a:pt x="3064975" y="2384423"/>
                  <a:pt x="3064967" y="2379890"/>
                </a:cubicBezTo>
                <a:cubicBezTo>
                  <a:pt x="3064619" y="2342915"/>
                  <a:pt x="3056313" y="2314859"/>
                  <a:pt x="3040050" y="2295723"/>
                </a:cubicBezTo>
                <a:cubicBezTo>
                  <a:pt x="3023787" y="2276587"/>
                  <a:pt x="3001657" y="2266968"/>
                  <a:pt x="2973661" y="2266869"/>
                </a:cubicBezTo>
                <a:close/>
                <a:moveTo>
                  <a:pt x="1830661" y="2266869"/>
                </a:moveTo>
                <a:cubicBezTo>
                  <a:pt x="1808351" y="2267161"/>
                  <a:pt x="1789435" y="2272852"/>
                  <a:pt x="1773913" y="2283940"/>
                </a:cubicBezTo>
                <a:cubicBezTo>
                  <a:pt x="1758391" y="2295028"/>
                  <a:pt x="1746578" y="2309757"/>
                  <a:pt x="1738475" y="2328127"/>
                </a:cubicBezTo>
                <a:cubicBezTo>
                  <a:pt x="1730372" y="2346497"/>
                  <a:pt x="1726294" y="2366751"/>
                  <a:pt x="1726241" y="2388889"/>
                </a:cubicBezTo>
                <a:cubicBezTo>
                  <a:pt x="1726444" y="2424697"/>
                  <a:pt x="1736064" y="2452737"/>
                  <a:pt x="1755101" y="2473008"/>
                </a:cubicBezTo>
                <a:cubicBezTo>
                  <a:pt x="1774137" y="2493279"/>
                  <a:pt x="1801373" y="2503597"/>
                  <a:pt x="1836809" y="2503961"/>
                </a:cubicBezTo>
                <a:cubicBezTo>
                  <a:pt x="1851075" y="2503927"/>
                  <a:pt x="1864540" y="2502768"/>
                  <a:pt x="1877205" y="2500484"/>
                </a:cubicBezTo>
                <a:cubicBezTo>
                  <a:pt x="1889869" y="2498200"/>
                  <a:pt x="1900971" y="2494995"/>
                  <a:pt x="1910509" y="2490870"/>
                </a:cubicBezTo>
                <a:lnTo>
                  <a:pt x="1901916" y="2449121"/>
                </a:lnTo>
                <a:cubicBezTo>
                  <a:pt x="1894201" y="2451845"/>
                  <a:pt x="1885795" y="2454083"/>
                  <a:pt x="1876695" y="2455834"/>
                </a:cubicBezTo>
                <a:cubicBezTo>
                  <a:pt x="1867596" y="2457585"/>
                  <a:pt x="1857443" y="2458490"/>
                  <a:pt x="1846235" y="2458550"/>
                </a:cubicBezTo>
                <a:cubicBezTo>
                  <a:pt x="1829397" y="2458712"/>
                  <a:pt x="1815122" y="2454493"/>
                  <a:pt x="1803407" y="2445892"/>
                </a:cubicBezTo>
                <a:cubicBezTo>
                  <a:pt x="1791693" y="2437291"/>
                  <a:pt x="1785204" y="2423336"/>
                  <a:pt x="1783940" y="2404025"/>
                </a:cubicBezTo>
                <a:lnTo>
                  <a:pt x="1920330" y="2404025"/>
                </a:lnTo>
                <a:cubicBezTo>
                  <a:pt x="1920935" y="2400718"/>
                  <a:pt x="1921362" y="2397003"/>
                  <a:pt x="1921609" y="2392878"/>
                </a:cubicBezTo>
                <a:cubicBezTo>
                  <a:pt x="1921856" y="2388753"/>
                  <a:pt x="1921976" y="2384423"/>
                  <a:pt x="1921967" y="2379890"/>
                </a:cubicBezTo>
                <a:cubicBezTo>
                  <a:pt x="1921619" y="2342915"/>
                  <a:pt x="1913313" y="2314859"/>
                  <a:pt x="1897050" y="2295723"/>
                </a:cubicBezTo>
                <a:cubicBezTo>
                  <a:pt x="1880787" y="2276587"/>
                  <a:pt x="1858657" y="2266968"/>
                  <a:pt x="1830661" y="2266869"/>
                </a:cubicBezTo>
                <a:close/>
                <a:moveTo>
                  <a:pt x="1392549" y="2184954"/>
                </a:moveTo>
                <a:lnTo>
                  <a:pt x="1371254" y="2499866"/>
                </a:lnTo>
                <a:lnTo>
                  <a:pt x="1426538" y="2499866"/>
                </a:lnTo>
                <a:lnTo>
                  <a:pt x="1432680" y="2378631"/>
                </a:lnTo>
                <a:cubicBezTo>
                  <a:pt x="1433730" y="2358869"/>
                  <a:pt x="1434702" y="2338083"/>
                  <a:pt x="1435598" y="2316274"/>
                </a:cubicBezTo>
                <a:cubicBezTo>
                  <a:pt x="1436494" y="2294464"/>
                  <a:pt x="1437159" y="2273473"/>
                  <a:pt x="1437594" y="2253301"/>
                </a:cubicBezTo>
                <a:lnTo>
                  <a:pt x="1438823" y="2253301"/>
                </a:lnTo>
                <a:cubicBezTo>
                  <a:pt x="1442551" y="2272782"/>
                  <a:pt x="1446766" y="2292595"/>
                  <a:pt x="1451466" y="2312741"/>
                </a:cubicBezTo>
                <a:cubicBezTo>
                  <a:pt x="1456167" y="2332887"/>
                  <a:pt x="1461098" y="2351983"/>
                  <a:pt x="1466260" y="2370030"/>
                </a:cubicBezTo>
                <a:lnTo>
                  <a:pt x="1501068" y="2495360"/>
                </a:lnTo>
                <a:lnTo>
                  <a:pt x="1546932" y="2495360"/>
                </a:lnTo>
                <a:lnTo>
                  <a:pt x="1585426" y="2367982"/>
                </a:lnTo>
                <a:cubicBezTo>
                  <a:pt x="1590818" y="2350149"/>
                  <a:pt x="1596209" y="2331342"/>
                  <a:pt x="1601601" y="2311563"/>
                </a:cubicBezTo>
                <a:cubicBezTo>
                  <a:pt x="1606993" y="2291784"/>
                  <a:pt x="1611976" y="2272364"/>
                  <a:pt x="1616548" y="2253301"/>
                </a:cubicBezTo>
                <a:lnTo>
                  <a:pt x="1617777" y="2253301"/>
                </a:lnTo>
                <a:cubicBezTo>
                  <a:pt x="1617632" y="2269864"/>
                  <a:pt x="1617922" y="2289370"/>
                  <a:pt x="1618647" y="2311819"/>
                </a:cubicBezTo>
                <a:cubicBezTo>
                  <a:pt x="1619372" y="2334269"/>
                  <a:pt x="1620174" y="2356130"/>
                  <a:pt x="1621053" y="2377403"/>
                </a:cubicBezTo>
                <a:lnTo>
                  <a:pt x="1626786" y="2499866"/>
                </a:lnTo>
                <a:lnTo>
                  <a:pt x="1684528" y="2499866"/>
                </a:lnTo>
                <a:lnTo>
                  <a:pt x="1666508" y="2184954"/>
                </a:lnTo>
                <a:lnTo>
                  <a:pt x="1591978" y="2184954"/>
                </a:lnTo>
                <a:lnTo>
                  <a:pt x="1556351" y="2303270"/>
                </a:lnTo>
                <a:cubicBezTo>
                  <a:pt x="1551010" y="2322178"/>
                  <a:pt x="1546028" y="2340985"/>
                  <a:pt x="1541404" y="2359689"/>
                </a:cubicBezTo>
                <a:cubicBezTo>
                  <a:pt x="1536780" y="2378392"/>
                  <a:pt x="1532617" y="2396584"/>
                  <a:pt x="1528914" y="2414264"/>
                </a:cubicBezTo>
                <a:lnTo>
                  <a:pt x="1527685" y="2414264"/>
                </a:lnTo>
                <a:cubicBezTo>
                  <a:pt x="1524188" y="2396252"/>
                  <a:pt x="1520229" y="2378008"/>
                  <a:pt x="1515810" y="2359535"/>
                </a:cubicBezTo>
                <a:cubicBezTo>
                  <a:pt x="1511391" y="2341061"/>
                  <a:pt x="1506613" y="2322306"/>
                  <a:pt x="1501477" y="2303270"/>
                </a:cubicBezTo>
                <a:lnTo>
                  <a:pt x="1467488" y="2184954"/>
                </a:lnTo>
                <a:close/>
                <a:moveTo>
                  <a:pt x="2549452" y="2177172"/>
                </a:moveTo>
                <a:cubicBezTo>
                  <a:pt x="2539869" y="2177342"/>
                  <a:pt x="2532127" y="2180378"/>
                  <a:pt x="2526227" y="2186278"/>
                </a:cubicBezTo>
                <a:cubicBezTo>
                  <a:pt x="2520327" y="2192178"/>
                  <a:pt x="2517292" y="2199919"/>
                  <a:pt x="2517121" y="2209503"/>
                </a:cubicBezTo>
                <a:cubicBezTo>
                  <a:pt x="2517266" y="2218907"/>
                  <a:pt x="2520250" y="2226597"/>
                  <a:pt x="2526073" y="2232574"/>
                </a:cubicBezTo>
                <a:cubicBezTo>
                  <a:pt x="2531897" y="2238551"/>
                  <a:pt x="2539689" y="2241637"/>
                  <a:pt x="2549452" y="2241833"/>
                </a:cubicBezTo>
                <a:cubicBezTo>
                  <a:pt x="2559052" y="2241714"/>
                  <a:pt x="2566862" y="2238781"/>
                  <a:pt x="2572882" y="2233034"/>
                </a:cubicBezTo>
                <a:cubicBezTo>
                  <a:pt x="2578901" y="2227288"/>
                  <a:pt x="2582005" y="2219444"/>
                  <a:pt x="2582193" y="2209503"/>
                </a:cubicBezTo>
                <a:cubicBezTo>
                  <a:pt x="2582056" y="2199919"/>
                  <a:pt x="2579055" y="2192178"/>
                  <a:pt x="2573189" y="2186278"/>
                </a:cubicBezTo>
                <a:cubicBezTo>
                  <a:pt x="2567323" y="2180378"/>
                  <a:pt x="2559410" y="2177342"/>
                  <a:pt x="2549452" y="2177172"/>
                </a:cubicBezTo>
                <a:close/>
                <a:moveTo>
                  <a:pt x="2244652" y="2177172"/>
                </a:moveTo>
                <a:cubicBezTo>
                  <a:pt x="2235069" y="2177342"/>
                  <a:pt x="2227327" y="2180378"/>
                  <a:pt x="2221427" y="2186278"/>
                </a:cubicBezTo>
                <a:cubicBezTo>
                  <a:pt x="2215527" y="2192178"/>
                  <a:pt x="2212492" y="2199919"/>
                  <a:pt x="2212321" y="2209503"/>
                </a:cubicBezTo>
                <a:cubicBezTo>
                  <a:pt x="2212466" y="2218907"/>
                  <a:pt x="2215450" y="2226597"/>
                  <a:pt x="2221273" y="2232574"/>
                </a:cubicBezTo>
                <a:cubicBezTo>
                  <a:pt x="2227097" y="2238551"/>
                  <a:pt x="2234890" y="2241637"/>
                  <a:pt x="2244652" y="2241833"/>
                </a:cubicBezTo>
                <a:cubicBezTo>
                  <a:pt x="2254252" y="2241714"/>
                  <a:pt x="2262062" y="2238781"/>
                  <a:pt x="2268082" y="2233034"/>
                </a:cubicBezTo>
                <a:cubicBezTo>
                  <a:pt x="2274101" y="2227288"/>
                  <a:pt x="2277205" y="2219444"/>
                  <a:pt x="2277392" y="2209503"/>
                </a:cubicBezTo>
                <a:cubicBezTo>
                  <a:pt x="2277256" y="2199919"/>
                  <a:pt x="2274255" y="2192178"/>
                  <a:pt x="2268389" y="2186278"/>
                </a:cubicBezTo>
                <a:cubicBezTo>
                  <a:pt x="2262523" y="2180378"/>
                  <a:pt x="2254610" y="2177342"/>
                  <a:pt x="2244652" y="2177172"/>
                </a:cubicBezTo>
                <a:close/>
                <a:moveTo>
                  <a:pt x="2102698" y="2170618"/>
                </a:moveTo>
                <a:lnTo>
                  <a:pt x="2102698" y="2293872"/>
                </a:lnTo>
                <a:lnTo>
                  <a:pt x="2101879" y="2293872"/>
                </a:lnTo>
                <a:cubicBezTo>
                  <a:pt x="2097311" y="2285962"/>
                  <a:pt x="2090361" y="2279586"/>
                  <a:pt x="2081029" y="2274745"/>
                </a:cubicBezTo>
                <a:cubicBezTo>
                  <a:pt x="2071697" y="2269903"/>
                  <a:pt x="2060342" y="2267415"/>
                  <a:pt x="2046963" y="2267278"/>
                </a:cubicBezTo>
                <a:cubicBezTo>
                  <a:pt x="2030352" y="2267323"/>
                  <a:pt x="2015109" y="2271961"/>
                  <a:pt x="2001234" y="2281193"/>
                </a:cubicBezTo>
                <a:cubicBezTo>
                  <a:pt x="1987359" y="2290424"/>
                  <a:pt x="1976215" y="2303980"/>
                  <a:pt x="1967802" y="2321860"/>
                </a:cubicBezTo>
                <a:cubicBezTo>
                  <a:pt x="1959389" y="2339741"/>
                  <a:pt x="1955069" y="2361677"/>
                  <a:pt x="1954841" y="2387668"/>
                </a:cubicBezTo>
                <a:cubicBezTo>
                  <a:pt x="1955301" y="2422824"/>
                  <a:pt x="1963590" y="2450930"/>
                  <a:pt x="1979707" y="2471985"/>
                </a:cubicBezTo>
                <a:cubicBezTo>
                  <a:pt x="1995825" y="2493041"/>
                  <a:pt x="2017014" y="2503836"/>
                  <a:pt x="2043275" y="2504371"/>
                </a:cubicBezTo>
                <a:cubicBezTo>
                  <a:pt x="2057405" y="2504243"/>
                  <a:pt x="2070126" y="2500919"/>
                  <a:pt x="2081438" y="2494398"/>
                </a:cubicBezTo>
                <a:cubicBezTo>
                  <a:pt x="2092750" y="2487877"/>
                  <a:pt x="2101474" y="2478927"/>
                  <a:pt x="2107609" y="2467548"/>
                </a:cubicBezTo>
                <a:lnTo>
                  <a:pt x="2108836" y="2467548"/>
                </a:lnTo>
                <a:lnTo>
                  <a:pt x="2111701" y="2499866"/>
                </a:lnTo>
                <a:lnTo>
                  <a:pt x="2164902" y="2499866"/>
                </a:lnTo>
                <a:cubicBezTo>
                  <a:pt x="2164476" y="2491239"/>
                  <a:pt x="2164100" y="2481153"/>
                  <a:pt x="2163776" y="2469608"/>
                </a:cubicBezTo>
                <a:cubicBezTo>
                  <a:pt x="2163452" y="2458063"/>
                  <a:pt x="2163281" y="2446442"/>
                  <a:pt x="2163264" y="2434743"/>
                </a:cubicBezTo>
                <a:lnTo>
                  <a:pt x="2163264" y="2170618"/>
                </a:lnTo>
                <a:close/>
                <a:moveTo>
                  <a:pt x="2364283" y="1903096"/>
                </a:moveTo>
                <a:lnTo>
                  <a:pt x="2364283" y="1935885"/>
                </a:lnTo>
                <a:cubicBezTo>
                  <a:pt x="2364078" y="1945532"/>
                  <a:pt x="2361846" y="1953243"/>
                  <a:pt x="2357588" y="1959020"/>
                </a:cubicBezTo>
                <a:cubicBezTo>
                  <a:pt x="2353330" y="1964796"/>
                  <a:pt x="2348275" y="1968955"/>
                  <a:pt x="2342422" y="1971498"/>
                </a:cubicBezTo>
                <a:cubicBezTo>
                  <a:pt x="2336570" y="1974040"/>
                  <a:pt x="2331150" y="1975285"/>
                  <a:pt x="2326163" y="1975232"/>
                </a:cubicBezTo>
                <a:cubicBezTo>
                  <a:pt x="2318333" y="1975292"/>
                  <a:pt x="2311655" y="1972816"/>
                  <a:pt x="2306130" y="1967803"/>
                </a:cubicBezTo>
                <a:cubicBezTo>
                  <a:pt x="2300605" y="1962791"/>
                  <a:pt x="2297719" y="1954884"/>
                  <a:pt x="2297471" y="1944082"/>
                </a:cubicBezTo>
                <a:cubicBezTo>
                  <a:pt x="2297689" y="1933125"/>
                  <a:pt x="2301033" y="1924664"/>
                  <a:pt x="2307506" y="1918701"/>
                </a:cubicBezTo>
                <a:cubicBezTo>
                  <a:pt x="2313978" y="1912738"/>
                  <a:pt x="2322272" y="1908619"/>
                  <a:pt x="2332388" y="1906344"/>
                </a:cubicBezTo>
                <a:cubicBezTo>
                  <a:pt x="2342503" y="1904070"/>
                  <a:pt x="2353135" y="1902987"/>
                  <a:pt x="2364283" y="1903096"/>
                </a:cubicBezTo>
                <a:close/>
                <a:moveTo>
                  <a:pt x="3166617" y="1828963"/>
                </a:moveTo>
                <a:cubicBezTo>
                  <a:pt x="3177170" y="1829057"/>
                  <a:pt x="3186084" y="1833069"/>
                  <a:pt x="3193358" y="1840999"/>
                </a:cubicBezTo>
                <a:cubicBezTo>
                  <a:pt x="3200633" y="1848929"/>
                  <a:pt x="3204423" y="1860214"/>
                  <a:pt x="3204731" y="1874853"/>
                </a:cubicBezTo>
                <a:lnTo>
                  <a:pt x="3204731" y="1919012"/>
                </a:lnTo>
                <a:cubicBezTo>
                  <a:pt x="3204513" y="1931748"/>
                  <a:pt x="3202216" y="1941580"/>
                  <a:pt x="3197840" y="1948508"/>
                </a:cubicBezTo>
                <a:cubicBezTo>
                  <a:pt x="3193463" y="1955436"/>
                  <a:pt x="3188313" y="1960220"/>
                  <a:pt x="3182388" y="1962860"/>
                </a:cubicBezTo>
                <a:cubicBezTo>
                  <a:pt x="3176463" y="1965501"/>
                  <a:pt x="3171070" y="1966758"/>
                  <a:pt x="3166207" y="1966631"/>
                </a:cubicBezTo>
                <a:cubicBezTo>
                  <a:pt x="3151761" y="1966332"/>
                  <a:pt x="3140593" y="1960157"/>
                  <a:pt x="3132704" y="1948107"/>
                </a:cubicBezTo>
                <a:cubicBezTo>
                  <a:pt x="3124815" y="1936057"/>
                  <a:pt x="3120819" y="1919927"/>
                  <a:pt x="3120717" y="1899719"/>
                </a:cubicBezTo>
                <a:cubicBezTo>
                  <a:pt x="3120913" y="1878004"/>
                  <a:pt x="3125131" y="1860850"/>
                  <a:pt x="3133370" y="1848255"/>
                </a:cubicBezTo>
                <a:cubicBezTo>
                  <a:pt x="3141609" y="1835661"/>
                  <a:pt x="3152691" y="1829230"/>
                  <a:pt x="3166617" y="1828963"/>
                </a:cubicBezTo>
                <a:close/>
                <a:moveTo>
                  <a:pt x="2710079" y="1786008"/>
                </a:moveTo>
                <a:lnTo>
                  <a:pt x="2710079" y="2014091"/>
                </a:lnTo>
                <a:lnTo>
                  <a:pt x="2770645" y="2014091"/>
                </a:lnTo>
                <a:lnTo>
                  <a:pt x="2770645" y="1786008"/>
                </a:lnTo>
                <a:close/>
                <a:moveTo>
                  <a:pt x="1452779" y="1786008"/>
                </a:moveTo>
                <a:lnTo>
                  <a:pt x="1452779" y="2014091"/>
                </a:lnTo>
                <a:lnTo>
                  <a:pt x="1513345" y="2014091"/>
                </a:lnTo>
                <a:lnTo>
                  <a:pt x="1513345" y="1786008"/>
                </a:lnTo>
                <a:close/>
                <a:moveTo>
                  <a:pt x="3153913" y="1781503"/>
                </a:moveTo>
                <a:cubicBezTo>
                  <a:pt x="3136889" y="1781588"/>
                  <a:pt x="3121286" y="1786373"/>
                  <a:pt x="3107105" y="1795857"/>
                </a:cubicBezTo>
                <a:cubicBezTo>
                  <a:pt x="3092924" y="1805341"/>
                  <a:pt x="3081543" y="1819013"/>
                  <a:pt x="3072960" y="1836874"/>
                </a:cubicBezTo>
                <a:cubicBezTo>
                  <a:pt x="3064377" y="1854734"/>
                  <a:pt x="3059971" y="1876271"/>
                  <a:pt x="3059741" y="1901485"/>
                </a:cubicBezTo>
                <a:cubicBezTo>
                  <a:pt x="3059827" y="1922461"/>
                  <a:pt x="3063430" y="1941277"/>
                  <a:pt x="3070549" y="1957933"/>
                </a:cubicBezTo>
                <a:cubicBezTo>
                  <a:pt x="3077669" y="1974590"/>
                  <a:pt x="3087792" y="1987786"/>
                  <a:pt x="3100919" y="1997523"/>
                </a:cubicBezTo>
                <a:cubicBezTo>
                  <a:pt x="3114045" y="2007259"/>
                  <a:pt x="3129661" y="2012236"/>
                  <a:pt x="3147765" y="2012452"/>
                </a:cubicBezTo>
                <a:cubicBezTo>
                  <a:pt x="3160359" y="2012367"/>
                  <a:pt x="3171544" y="2009776"/>
                  <a:pt x="3181320" y="2004679"/>
                </a:cubicBezTo>
                <a:cubicBezTo>
                  <a:pt x="3191096" y="1999582"/>
                  <a:pt x="3198899" y="1992491"/>
                  <a:pt x="3204731" y="1983405"/>
                </a:cubicBezTo>
                <a:lnTo>
                  <a:pt x="3205549" y="1983405"/>
                </a:lnTo>
                <a:lnTo>
                  <a:pt x="3205549" y="2000179"/>
                </a:lnTo>
                <a:cubicBezTo>
                  <a:pt x="3205319" y="2021990"/>
                  <a:pt x="3200145" y="2037989"/>
                  <a:pt x="3190028" y="2048176"/>
                </a:cubicBezTo>
                <a:cubicBezTo>
                  <a:pt x="3179911" y="2058363"/>
                  <a:pt x="3166233" y="2063401"/>
                  <a:pt x="3148995" y="2063291"/>
                </a:cubicBezTo>
                <a:cubicBezTo>
                  <a:pt x="3136803" y="2063137"/>
                  <a:pt x="3125640" y="2061600"/>
                  <a:pt x="3115506" y="2058678"/>
                </a:cubicBezTo>
                <a:cubicBezTo>
                  <a:pt x="3105373" y="2055757"/>
                  <a:pt x="3096879" y="2052375"/>
                  <a:pt x="3090025" y="2048531"/>
                </a:cubicBezTo>
                <a:lnTo>
                  <a:pt x="3078157" y="2094794"/>
                </a:lnTo>
                <a:cubicBezTo>
                  <a:pt x="3087372" y="2099916"/>
                  <a:pt x="3098305" y="2103786"/>
                  <a:pt x="3110953" y="2106403"/>
                </a:cubicBezTo>
                <a:cubicBezTo>
                  <a:pt x="3123602" y="2109020"/>
                  <a:pt x="3136693" y="2110332"/>
                  <a:pt x="3150224" y="2110341"/>
                </a:cubicBezTo>
                <a:cubicBezTo>
                  <a:pt x="3177702" y="2110026"/>
                  <a:pt x="3199302" y="2105485"/>
                  <a:pt x="3215025" y="2096719"/>
                </a:cubicBezTo>
                <a:cubicBezTo>
                  <a:pt x="3230747" y="2087952"/>
                  <a:pt x="3242198" y="2076847"/>
                  <a:pt x="3249379" y="2063403"/>
                </a:cubicBezTo>
                <a:cubicBezTo>
                  <a:pt x="3256559" y="2049959"/>
                  <a:pt x="3261073" y="2036065"/>
                  <a:pt x="3262923" y="2021720"/>
                </a:cubicBezTo>
                <a:cubicBezTo>
                  <a:pt x="3264773" y="2007375"/>
                  <a:pt x="3265565" y="1994467"/>
                  <a:pt x="3265297" y="1982996"/>
                </a:cubicBezTo>
                <a:lnTo>
                  <a:pt x="3265297" y="1854366"/>
                </a:lnTo>
                <a:cubicBezTo>
                  <a:pt x="3265305" y="1838622"/>
                  <a:pt x="3265493" y="1825303"/>
                  <a:pt x="3265860" y="1814411"/>
                </a:cubicBezTo>
                <a:cubicBezTo>
                  <a:pt x="3266227" y="1803519"/>
                  <a:pt x="3266722" y="1794052"/>
                  <a:pt x="3267345" y="1786008"/>
                </a:cubicBezTo>
                <a:lnTo>
                  <a:pt x="3214553" y="1786008"/>
                </a:lnTo>
                <a:lnTo>
                  <a:pt x="3212097" y="1813416"/>
                </a:lnTo>
                <a:lnTo>
                  <a:pt x="3211279" y="1813416"/>
                </a:lnTo>
                <a:cubicBezTo>
                  <a:pt x="3206203" y="1804210"/>
                  <a:pt x="3198949" y="1796641"/>
                  <a:pt x="3189515" y="1790709"/>
                </a:cubicBezTo>
                <a:cubicBezTo>
                  <a:pt x="3180081" y="1784776"/>
                  <a:pt x="3168214" y="1781708"/>
                  <a:pt x="3153913" y="1781503"/>
                </a:cubicBezTo>
                <a:close/>
                <a:moveTo>
                  <a:pt x="2945194" y="1781503"/>
                </a:moveTo>
                <a:cubicBezTo>
                  <a:pt x="2928561" y="1781742"/>
                  <a:pt x="2914694" y="1785468"/>
                  <a:pt x="2903594" y="1792679"/>
                </a:cubicBezTo>
                <a:cubicBezTo>
                  <a:pt x="2892495" y="1799890"/>
                  <a:pt x="2884369" y="1807922"/>
                  <a:pt x="2879215" y="1816775"/>
                </a:cubicBezTo>
                <a:lnTo>
                  <a:pt x="2877988" y="1816775"/>
                </a:lnTo>
                <a:lnTo>
                  <a:pt x="2875123" y="1786008"/>
                </a:lnTo>
                <a:lnTo>
                  <a:pt x="2822740" y="1786008"/>
                </a:lnTo>
                <a:cubicBezTo>
                  <a:pt x="2823167" y="1795991"/>
                  <a:pt x="2823542" y="1806588"/>
                  <a:pt x="2823867" y="1817801"/>
                </a:cubicBezTo>
                <a:cubicBezTo>
                  <a:pt x="2824191" y="1829014"/>
                  <a:pt x="2824361" y="1841252"/>
                  <a:pt x="2824379" y="1854515"/>
                </a:cubicBezTo>
                <a:lnTo>
                  <a:pt x="2824379" y="2014091"/>
                </a:lnTo>
                <a:lnTo>
                  <a:pt x="2884945" y="2014091"/>
                </a:lnTo>
                <a:lnTo>
                  <a:pt x="2884945" y="1878308"/>
                </a:lnTo>
                <a:cubicBezTo>
                  <a:pt x="2885542" y="1861200"/>
                  <a:pt x="2889982" y="1848992"/>
                  <a:pt x="2898265" y="1841684"/>
                </a:cubicBezTo>
                <a:cubicBezTo>
                  <a:pt x="2906547" y="1834377"/>
                  <a:pt x="2915087" y="1830819"/>
                  <a:pt x="2923881" y="1831011"/>
                </a:cubicBezTo>
                <a:cubicBezTo>
                  <a:pt x="2936630" y="1831352"/>
                  <a:pt x="2945664" y="1836198"/>
                  <a:pt x="2950983" y="1845550"/>
                </a:cubicBezTo>
                <a:cubicBezTo>
                  <a:pt x="2956303" y="1854903"/>
                  <a:pt x="2958881" y="1866712"/>
                  <a:pt x="2958719" y="1880979"/>
                </a:cubicBezTo>
                <a:lnTo>
                  <a:pt x="2958719" y="2014091"/>
                </a:lnTo>
                <a:lnTo>
                  <a:pt x="3019285" y="2014091"/>
                </a:lnTo>
                <a:lnTo>
                  <a:pt x="3019285" y="1874425"/>
                </a:lnTo>
                <a:cubicBezTo>
                  <a:pt x="3018808" y="1842610"/>
                  <a:pt x="3011680" y="1819138"/>
                  <a:pt x="2997901" y="1804012"/>
                </a:cubicBezTo>
                <a:cubicBezTo>
                  <a:pt x="2984121" y="1788886"/>
                  <a:pt x="2966552" y="1781383"/>
                  <a:pt x="2945194" y="1781503"/>
                </a:cubicBezTo>
                <a:close/>
                <a:moveTo>
                  <a:pt x="2333131" y="1781503"/>
                </a:moveTo>
                <a:cubicBezTo>
                  <a:pt x="2315183" y="1781742"/>
                  <a:pt x="2299445" y="1783821"/>
                  <a:pt x="2285918" y="1787742"/>
                </a:cubicBezTo>
                <a:cubicBezTo>
                  <a:pt x="2272391" y="1791662"/>
                  <a:pt x="2261783" y="1795992"/>
                  <a:pt x="2254094" y="1800730"/>
                </a:cubicBezTo>
                <a:lnTo>
                  <a:pt x="2265552" y="1840041"/>
                </a:lnTo>
                <a:cubicBezTo>
                  <a:pt x="2273028" y="1835445"/>
                  <a:pt x="2281607" y="1831720"/>
                  <a:pt x="2291289" y="1828866"/>
                </a:cubicBezTo>
                <a:cubicBezTo>
                  <a:pt x="2300970" y="1826012"/>
                  <a:pt x="2311092" y="1824543"/>
                  <a:pt x="2321655" y="1824457"/>
                </a:cubicBezTo>
                <a:cubicBezTo>
                  <a:pt x="2337888" y="1824705"/>
                  <a:pt x="2348869" y="1828516"/>
                  <a:pt x="2354599" y="1835889"/>
                </a:cubicBezTo>
                <a:cubicBezTo>
                  <a:pt x="2360329" y="1843262"/>
                  <a:pt x="2363010" y="1852712"/>
                  <a:pt x="2362643" y="1864237"/>
                </a:cubicBezTo>
                <a:cubicBezTo>
                  <a:pt x="2325720" y="1864159"/>
                  <a:pt x="2295901" y="1871167"/>
                  <a:pt x="2273187" y="1885259"/>
                </a:cubicBezTo>
                <a:cubicBezTo>
                  <a:pt x="2250473" y="1899352"/>
                  <a:pt x="2238788" y="1920998"/>
                  <a:pt x="2238134" y="1950197"/>
                </a:cubicBezTo>
                <a:cubicBezTo>
                  <a:pt x="2238347" y="1969190"/>
                  <a:pt x="2244469" y="1985202"/>
                  <a:pt x="2256500" y="1998233"/>
                </a:cubicBezTo>
                <a:cubicBezTo>
                  <a:pt x="2268531" y="2011265"/>
                  <a:pt x="2285194" y="2018052"/>
                  <a:pt x="2306489" y="2018596"/>
                </a:cubicBezTo>
                <a:cubicBezTo>
                  <a:pt x="2319315" y="2018545"/>
                  <a:pt x="2330962" y="2016090"/>
                  <a:pt x="2341431" y="2011232"/>
                </a:cubicBezTo>
                <a:cubicBezTo>
                  <a:pt x="2351900" y="2006374"/>
                  <a:pt x="2360472" y="1999420"/>
                  <a:pt x="2367147" y="1990368"/>
                </a:cubicBezTo>
                <a:lnTo>
                  <a:pt x="2368375" y="1990368"/>
                </a:lnTo>
                <a:lnTo>
                  <a:pt x="2372058" y="2014091"/>
                </a:lnTo>
                <a:lnTo>
                  <a:pt x="2426487" y="2014091"/>
                </a:lnTo>
                <a:cubicBezTo>
                  <a:pt x="2425275" y="2007000"/>
                  <a:pt x="2424422" y="1998757"/>
                  <a:pt x="2423927" y="1989362"/>
                </a:cubicBezTo>
                <a:cubicBezTo>
                  <a:pt x="2423433" y="1979968"/>
                  <a:pt x="2423193" y="1970189"/>
                  <a:pt x="2423211" y="1960027"/>
                </a:cubicBezTo>
                <a:lnTo>
                  <a:pt x="2423211" y="1876508"/>
                </a:lnTo>
                <a:cubicBezTo>
                  <a:pt x="2423411" y="1859595"/>
                  <a:pt x="2420874" y="1843977"/>
                  <a:pt x="2415600" y="1829655"/>
                </a:cubicBezTo>
                <a:cubicBezTo>
                  <a:pt x="2410327" y="1815333"/>
                  <a:pt x="2401117" y="1803789"/>
                  <a:pt x="2387972" y="1795023"/>
                </a:cubicBezTo>
                <a:cubicBezTo>
                  <a:pt x="2374827" y="1786257"/>
                  <a:pt x="2356547" y="1781750"/>
                  <a:pt x="2333131" y="1781503"/>
                </a:cubicBezTo>
                <a:close/>
                <a:moveTo>
                  <a:pt x="1685849" y="1781503"/>
                </a:moveTo>
                <a:cubicBezTo>
                  <a:pt x="1668932" y="1781946"/>
                  <a:pt x="1655219" y="1785765"/>
                  <a:pt x="1644708" y="1792959"/>
                </a:cubicBezTo>
                <a:cubicBezTo>
                  <a:pt x="1634197" y="1800153"/>
                  <a:pt x="1626327" y="1808064"/>
                  <a:pt x="1621096" y="1816690"/>
                </a:cubicBezTo>
                <a:lnTo>
                  <a:pt x="1619869" y="1816690"/>
                </a:lnTo>
                <a:lnTo>
                  <a:pt x="1617004" y="1786008"/>
                </a:lnTo>
                <a:lnTo>
                  <a:pt x="1565440" y="1786008"/>
                </a:lnTo>
                <a:cubicBezTo>
                  <a:pt x="1565867" y="1795991"/>
                  <a:pt x="1566242" y="1806588"/>
                  <a:pt x="1566567" y="1817801"/>
                </a:cubicBezTo>
                <a:cubicBezTo>
                  <a:pt x="1566891" y="1829014"/>
                  <a:pt x="1567061" y="1841252"/>
                  <a:pt x="1567079" y="1854515"/>
                </a:cubicBezTo>
                <a:lnTo>
                  <a:pt x="1567079" y="2014091"/>
                </a:lnTo>
                <a:lnTo>
                  <a:pt x="1626416" y="2014091"/>
                </a:lnTo>
                <a:lnTo>
                  <a:pt x="1626416" y="1876667"/>
                </a:lnTo>
                <a:cubicBezTo>
                  <a:pt x="1626885" y="1861403"/>
                  <a:pt x="1630865" y="1849913"/>
                  <a:pt x="1638354" y="1842196"/>
                </a:cubicBezTo>
                <a:cubicBezTo>
                  <a:pt x="1645842" y="1834479"/>
                  <a:pt x="1654023" y="1830614"/>
                  <a:pt x="1662895" y="1830601"/>
                </a:cubicBezTo>
                <a:cubicBezTo>
                  <a:pt x="1674645" y="1830942"/>
                  <a:pt x="1683014" y="1835687"/>
                  <a:pt x="1688000" y="1844834"/>
                </a:cubicBezTo>
                <a:cubicBezTo>
                  <a:pt x="1692987" y="1853981"/>
                  <a:pt x="1695412" y="1865483"/>
                  <a:pt x="1695276" y="1879340"/>
                </a:cubicBezTo>
                <a:lnTo>
                  <a:pt x="1695276" y="2014091"/>
                </a:lnTo>
                <a:lnTo>
                  <a:pt x="1754613" y="2014091"/>
                </a:lnTo>
                <a:lnTo>
                  <a:pt x="1754613" y="1875654"/>
                </a:lnTo>
                <a:cubicBezTo>
                  <a:pt x="1755048" y="1859800"/>
                  <a:pt x="1758891" y="1848298"/>
                  <a:pt x="1766141" y="1841148"/>
                </a:cubicBezTo>
                <a:cubicBezTo>
                  <a:pt x="1773391" y="1833997"/>
                  <a:pt x="1781435" y="1830481"/>
                  <a:pt x="1790272" y="1830601"/>
                </a:cubicBezTo>
                <a:cubicBezTo>
                  <a:pt x="1802236" y="1830823"/>
                  <a:pt x="1810792" y="1835806"/>
                  <a:pt x="1815941" y="1845550"/>
                </a:cubicBezTo>
                <a:cubicBezTo>
                  <a:pt x="1821090" y="1855295"/>
                  <a:pt x="1823601" y="1868470"/>
                  <a:pt x="1823473" y="1885075"/>
                </a:cubicBezTo>
                <a:lnTo>
                  <a:pt x="1823473" y="2014091"/>
                </a:lnTo>
                <a:lnTo>
                  <a:pt x="1882810" y="2014091"/>
                </a:lnTo>
                <a:lnTo>
                  <a:pt x="1882810" y="1875654"/>
                </a:lnTo>
                <a:cubicBezTo>
                  <a:pt x="1882358" y="1842891"/>
                  <a:pt x="1875588" y="1818960"/>
                  <a:pt x="1862500" y="1803859"/>
                </a:cubicBezTo>
                <a:cubicBezTo>
                  <a:pt x="1849412" y="1788758"/>
                  <a:pt x="1832714" y="1781306"/>
                  <a:pt x="1812406" y="1781503"/>
                </a:cubicBezTo>
                <a:cubicBezTo>
                  <a:pt x="1799648" y="1781350"/>
                  <a:pt x="1787557" y="1784214"/>
                  <a:pt x="1776134" y="1790095"/>
                </a:cubicBezTo>
                <a:cubicBezTo>
                  <a:pt x="1764710" y="1795977"/>
                  <a:pt x="1754263" y="1805796"/>
                  <a:pt x="1744792" y="1819554"/>
                </a:cubicBezTo>
                <a:lnTo>
                  <a:pt x="1743973" y="1819554"/>
                </a:lnTo>
                <a:cubicBezTo>
                  <a:pt x="1739353" y="1807765"/>
                  <a:pt x="1732020" y="1798508"/>
                  <a:pt x="1721976" y="1791783"/>
                </a:cubicBezTo>
                <a:cubicBezTo>
                  <a:pt x="1711931" y="1785058"/>
                  <a:pt x="1699889" y="1781631"/>
                  <a:pt x="1685849" y="1781503"/>
                </a:cubicBezTo>
                <a:close/>
                <a:moveTo>
                  <a:pt x="2002161" y="1699179"/>
                </a:moveTo>
                <a:lnTo>
                  <a:pt x="2002161" y="1751553"/>
                </a:lnTo>
                <a:lnTo>
                  <a:pt x="2079571" y="1751553"/>
                </a:lnTo>
                <a:lnTo>
                  <a:pt x="2079571" y="2014091"/>
                </a:lnTo>
                <a:lnTo>
                  <a:pt x="2140137" y="2014091"/>
                </a:lnTo>
                <a:lnTo>
                  <a:pt x="2140137" y="1751553"/>
                </a:lnTo>
                <a:lnTo>
                  <a:pt x="2217956" y="1751553"/>
                </a:lnTo>
                <a:lnTo>
                  <a:pt x="2217956" y="1699179"/>
                </a:lnTo>
                <a:close/>
                <a:moveTo>
                  <a:pt x="1170305" y="1699179"/>
                </a:moveTo>
                <a:lnTo>
                  <a:pt x="1170305" y="2014091"/>
                </a:lnTo>
                <a:lnTo>
                  <a:pt x="1230871" y="2014091"/>
                </a:lnTo>
                <a:lnTo>
                  <a:pt x="1230871" y="1878521"/>
                </a:lnTo>
                <a:lnTo>
                  <a:pt x="1338231" y="1878521"/>
                </a:lnTo>
                <a:lnTo>
                  <a:pt x="1338231" y="2014091"/>
                </a:lnTo>
                <a:lnTo>
                  <a:pt x="1398797" y="2014091"/>
                </a:lnTo>
                <a:lnTo>
                  <a:pt x="1398797" y="1699179"/>
                </a:lnTo>
                <a:lnTo>
                  <a:pt x="1338231" y="1699179"/>
                </a:lnTo>
                <a:lnTo>
                  <a:pt x="1338231" y="1824918"/>
                </a:lnTo>
                <a:lnTo>
                  <a:pt x="1230871" y="1824918"/>
                </a:lnTo>
                <a:lnTo>
                  <a:pt x="1230871" y="1699179"/>
                </a:lnTo>
                <a:close/>
                <a:moveTo>
                  <a:pt x="2739952" y="1691397"/>
                </a:moveTo>
                <a:cubicBezTo>
                  <a:pt x="2730369" y="1691567"/>
                  <a:pt x="2722627" y="1694603"/>
                  <a:pt x="2716727" y="1700503"/>
                </a:cubicBezTo>
                <a:cubicBezTo>
                  <a:pt x="2710827" y="1706403"/>
                  <a:pt x="2707792" y="1714144"/>
                  <a:pt x="2707621" y="1723728"/>
                </a:cubicBezTo>
                <a:cubicBezTo>
                  <a:pt x="2707766" y="1733132"/>
                  <a:pt x="2710750" y="1740822"/>
                  <a:pt x="2716573" y="1746799"/>
                </a:cubicBezTo>
                <a:cubicBezTo>
                  <a:pt x="2722397" y="1752776"/>
                  <a:pt x="2730189" y="1755862"/>
                  <a:pt x="2739952" y="1756058"/>
                </a:cubicBezTo>
                <a:cubicBezTo>
                  <a:pt x="2749552" y="1755939"/>
                  <a:pt x="2757362" y="1753006"/>
                  <a:pt x="2763382" y="1747260"/>
                </a:cubicBezTo>
                <a:cubicBezTo>
                  <a:pt x="2769401" y="1741513"/>
                  <a:pt x="2772505" y="1733669"/>
                  <a:pt x="2772693" y="1723728"/>
                </a:cubicBezTo>
                <a:cubicBezTo>
                  <a:pt x="2772556" y="1714144"/>
                  <a:pt x="2769555" y="1706403"/>
                  <a:pt x="2763689" y="1700503"/>
                </a:cubicBezTo>
                <a:cubicBezTo>
                  <a:pt x="2757823" y="1694603"/>
                  <a:pt x="2749910" y="1691567"/>
                  <a:pt x="2739952" y="1691397"/>
                </a:cubicBezTo>
                <a:close/>
                <a:moveTo>
                  <a:pt x="1482652" y="1691397"/>
                </a:moveTo>
                <a:cubicBezTo>
                  <a:pt x="1473069" y="1691567"/>
                  <a:pt x="1465327" y="1694603"/>
                  <a:pt x="1459427" y="1700503"/>
                </a:cubicBezTo>
                <a:cubicBezTo>
                  <a:pt x="1453527" y="1706403"/>
                  <a:pt x="1450492" y="1714144"/>
                  <a:pt x="1450321" y="1723728"/>
                </a:cubicBezTo>
                <a:cubicBezTo>
                  <a:pt x="1450466" y="1733132"/>
                  <a:pt x="1453450" y="1740822"/>
                  <a:pt x="1459274" y="1746799"/>
                </a:cubicBezTo>
                <a:cubicBezTo>
                  <a:pt x="1465097" y="1752776"/>
                  <a:pt x="1472890" y="1755862"/>
                  <a:pt x="1482652" y="1756058"/>
                </a:cubicBezTo>
                <a:cubicBezTo>
                  <a:pt x="1492252" y="1755939"/>
                  <a:pt x="1500062" y="1753006"/>
                  <a:pt x="1506082" y="1747260"/>
                </a:cubicBezTo>
                <a:cubicBezTo>
                  <a:pt x="1512101" y="1741513"/>
                  <a:pt x="1515205" y="1733669"/>
                  <a:pt x="1515393" y="1723728"/>
                </a:cubicBezTo>
                <a:cubicBezTo>
                  <a:pt x="1515256" y="1714144"/>
                  <a:pt x="1512255" y="1706403"/>
                  <a:pt x="1506389" y="1700503"/>
                </a:cubicBezTo>
                <a:cubicBezTo>
                  <a:pt x="1500523" y="1694603"/>
                  <a:pt x="1492611" y="1691567"/>
                  <a:pt x="1482652" y="1691397"/>
                </a:cubicBezTo>
                <a:close/>
                <a:moveTo>
                  <a:pt x="2481479" y="1684843"/>
                </a:moveTo>
                <a:lnTo>
                  <a:pt x="2481479" y="2014091"/>
                </a:lnTo>
                <a:lnTo>
                  <a:pt x="2542045" y="2014091"/>
                </a:lnTo>
                <a:lnTo>
                  <a:pt x="2542045" y="1938337"/>
                </a:lnTo>
                <a:lnTo>
                  <a:pt x="2558018" y="1916634"/>
                </a:lnTo>
                <a:lnTo>
                  <a:pt x="2611263" y="2014091"/>
                </a:lnTo>
                <a:lnTo>
                  <a:pt x="2683348" y="2014091"/>
                </a:lnTo>
                <a:lnTo>
                  <a:pt x="2599795" y="1879781"/>
                </a:lnTo>
                <a:lnTo>
                  <a:pt x="2674337" y="1786008"/>
                </a:lnTo>
                <a:lnTo>
                  <a:pt x="2603890" y="1786008"/>
                </a:lnTo>
                <a:lnTo>
                  <a:pt x="2558427" y="1857259"/>
                </a:lnTo>
                <a:cubicBezTo>
                  <a:pt x="2553171" y="1865858"/>
                  <a:pt x="2548120" y="1875276"/>
                  <a:pt x="2543273" y="1885513"/>
                </a:cubicBezTo>
                <a:lnTo>
                  <a:pt x="2542045" y="1885513"/>
                </a:lnTo>
                <a:lnTo>
                  <a:pt x="2542045" y="1684843"/>
                </a:lnTo>
                <a:close/>
                <a:moveTo>
                  <a:pt x="3021176" y="1343597"/>
                </a:moveTo>
                <a:cubicBezTo>
                  <a:pt x="3036731" y="1344050"/>
                  <a:pt x="3048343" y="1350725"/>
                  <a:pt x="3056010" y="1363622"/>
                </a:cubicBezTo>
                <a:cubicBezTo>
                  <a:pt x="3063677" y="1376520"/>
                  <a:pt x="3067502" y="1392926"/>
                  <a:pt x="3067485" y="1412840"/>
                </a:cubicBezTo>
                <a:cubicBezTo>
                  <a:pt x="3067400" y="1435187"/>
                  <a:pt x="3063370" y="1452669"/>
                  <a:pt x="3055395" y="1465285"/>
                </a:cubicBezTo>
                <a:cubicBezTo>
                  <a:pt x="3047421" y="1477901"/>
                  <a:pt x="3036015" y="1484320"/>
                  <a:pt x="3021176" y="1484542"/>
                </a:cubicBezTo>
                <a:cubicBezTo>
                  <a:pt x="3008890" y="1484192"/>
                  <a:pt x="2999037" y="1479566"/>
                  <a:pt x="2991618" y="1470663"/>
                </a:cubicBezTo>
                <a:cubicBezTo>
                  <a:pt x="2984199" y="1461760"/>
                  <a:pt x="2980391" y="1450680"/>
                  <a:pt x="2980195" y="1437424"/>
                </a:cubicBezTo>
                <a:lnTo>
                  <a:pt x="2980195" y="1392764"/>
                </a:lnTo>
                <a:cubicBezTo>
                  <a:pt x="2980596" y="1377809"/>
                  <a:pt x="2984813" y="1365927"/>
                  <a:pt x="2992847" y="1357118"/>
                </a:cubicBezTo>
                <a:cubicBezTo>
                  <a:pt x="3000881" y="1348309"/>
                  <a:pt x="3010325" y="1343802"/>
                  <a:pt x="3021176" y="1343597"/>
                </a:cubicBezTo>
                <a:close/>
                <a:moveTo>
                  <a:pt x="1241747" y="1339911"/>
                </a:moveTo>
                <a:cubicBezTo>
                  <a:pt x="1252093" y="1340161"/>
                  <a:pt x="1260497" y="1343894"/>
                  <a:pt x="1266958" y="1351110"/>
                </a:cubicBezTo>
                <a:cubicBezTo>
                  <a:pt x="1273418" y="1358325"/>
                  <a:pt x="1278149" y="1367521"/>
                  <a:pt x="1281149" y="1378697"/>
                </a:cubicBezTo>
                <a:cubicBezTo>
                  <a:pt x="1284149" y="1389873"/>
                  <a:pt x="1285631" y="1401527"/>
                  <a:pt x="1285596" y="1413660"/>
                </a:cubicBezTo>
                <a:cubicBezTo>
                  <a:pt x="1285545" y="1434513"/>
                  <a:pt x="1281754" y="1452011"/>
                  <a:pt x="1274224" y="1466155"/>
                </a:cubicBezTo>
                <a:cubicBezTo>
                  <a:pt x="1266694" y="1480299"/>
                  <a:pt x="1255732" y="1487656"/>
                  <a:pt x="1241337" y="1488228"/>
                </a:cubicBezTo>
                <a:cubicBezTo>
                  <a:pt x="1226549" y="1487674"/>
                  <a:pt x="1215348" y="1480384"/>
                  <a:pt x="1207732" y="1466360"/>
                </a:cubicBezTo>
                <a:cubicBezTo>
                  <a:pt x="1200117" y="1452335"/>
                  <a:pt x="1196292" y="1434905"/>
                  <a:pt x="1196258" y="1414069"/>
                </a:cubicBezTo>
                <a:cubicBezTo>
                  <a:pt x="1196197" y="1402190"/>
                  <a:pt x="1197639" y="1390622"/>
                  <a:pt x="1200583" y="1379365"/>
                </a:cubicBezTo>
                <a:cubicBezTo>
                  <a:pt x="1203528" y="1368108"/>
                  <a:pt x="1208339" y="1358786"/>
                  <a:pt x="1215018" y="1351398"/>
                </a:cubicBezTo>
                <a:cubicBezTo>
                  <a:pt x="1221696" y="1344011"/>
                  <a:pt x="1230606" y="1340182"/>
                  <a:pt x="1241747" y="1339911"/>
                </a:cubicBezTo>
                <a:close/>
                <a:moveTo>
                  <a:pt x="3255723" y="1337454"/>
                </a:moveTo>
                <a:cubicBezTo>
                  <a:pt x="3265629" y="1337666"/>
                  <a:pt x="3273457" y="1340475"/>
                  <a:pt x="3279204" y="1345881"/>
                </a:cubicBezTo>
                <a:cubicBezTo>
                  <a:pt x="3284952" y="1351286"/>
                  <a:pt x="3289015" y="1358013"/>
                  <a:pt x="3291393" y="1366060"/>
                </a:cubicBezTo>
                <a:cubicBezTo>
                  <a:pt x="3293771" y="1374108"/>
                  <a:pt x="3294859" y="1382201"/>
                  <a:pt x="3294657" y="1390340"/>
                </a:cubicBezTo>
                <a:lnTo>
                  <a:pt x="3212690" y="1390340"/>
                </a:lnTo>
                <a:cubicBezTo>
                  <a:pt x="3213199" y="1382588"/>
                  <a:pt x="3215005" y="1374677"/>
                  <a:pt x="3218109" y="1366607"/>
                </a:cubicBezTo>
                <a:cubicBezTo>
                  <a:pt x="3221213" y="1358537"/>
                  <a:pt x="3225843" y="1351719"/>
                  <a:pt x="3231998" y="1346154"/>
                </a:cubicBezTo>
                <a:cubicBezTo>
                  <a:pt x="3238153" y="1340589"/>
                  <a:pt x="3246061" y="1337689"/>
                  <a:pt x="3255723" y="1337454"/>
                </a:cubicBezTo>
                <a:close/>
                <a:moveTo>
                  <a:pt x="2407998" y="1337454"/>
                </a:moveTo>
                <a:cubicBezTo>
                  <a:pt x="2417904" y="1337666"/>
                  <a:pt x="2425732" y="1340475"/>
                  <a:pt x="2431479" y="1345881"/>
                </a:cubicBezTo>
                <a:cubicBezTo>
                  <a:pt x="2437227" y="1351286"/>
                  <a:pt x="2441290" y="1358013"/>
                  <a:pt x="2443668" y="1366060"/>
                </a:cubicBezTo>
                <a:cubicBezTo>
                  <a:pt x="2446046" y="1374108"/>
                  <a:pt x="2447134" y="1382201"/>
                  <a:pt x="2446931" y="1390340"/>
                </a:cubicBezTo>
                <a:lnTo>
                  <a:pt x="2364965" y="1390340"/>
                </a:lnTo>
                <a:cubicBezTo>
                  <a:pt x="2365474" y="1382588"/>
                  <a:pt x="2367280" y="1374677"/>
                  <a:pt x="2370384" y="1366607"/>
                </a:cubicBezTo>
                <a:cubicBezTo>
                  <a:pt x="2373488" y="1358537"/>
                  <a:pt x="2378118" y="1351719"/>
                  <a:pt x="2384273" y="1346154"/>
                </a:cubicBezTo>
                <a:cubicBezTo>
                  <a:pt x="2390428" y="1340589"/>
                  <a:pt x="2398336" y="1337689"/>
                  <a:pt x="2407998" y="1337454"/>
                </a:cubicBezTo>
                <a:close/>
                <a:moveTo>
                  <a:pt x="1807923" y="1337454"/>
                </a:moveTo>
                <a:cubicBezTo>
                  <a:pt x="1817829" y="1337666"/>
                  <a:pt x="1825657" y="1340475"/>
                  <a:pt x="1831404" y="1345881"/>
                </a:cubicBezTo>
                <a:cubicBezTo>
                  <a:pt x="1837152" y="1351286"/>
                  <a:pt x="1841215" y="1358013"/>
                  <a:pt x="1843593" y="1366060"/>
                </a:cubicBezTo>
                <a:cubicBezTo>
                  <a:pt x="1845971" y="1374108"/>
                  <a:pt x="1847059" y="1382201"/>
                  <a:pt x="1846857" y="1390340"/>
                </a:cubicBezTo>
                <a:lnTo>
                  <a:pt x="1764890" y="1390340"/>
                </a:lnTo>
                <a:cubicBezTo>
                  <a:pt x="1765399" y="1382588"/>
                  <a:pt x="1767205" y="1374677"/>
                  <a:pt x="1770309" y="1366607"/>
                </a:cubicBezTo>
                <a:cubicBezTo>
                  <a:pt x="1773413" y="1358537"/>
                  <a:pt x="1778043" y="1351719"/>
                  <a:pt x="1784198" y="1346154"/>
                </a:cubicBezTo>
                <a:cubicBezTo>
                  <a:pt x="1790353" y="1340589"/>
                  <a:pt x="1798261" y="1337689"/>
                  <a:pt x="1807923" y="1337454"/>
                </a:cubicBezTo>
                <a:close/>
                <a:moveTo>
                  <a:pt x="2666923" y="1295728"/>
                </a:moveTo>
                <a:cubicBezTo>
                  <a:pt x="2650007" y="1296171"/>
                  <a:pt x="2636294" y="1299990"/>
                  <a:pt x="2625783" y="1307184"/>
                </a:cubicBezTo>
                <a:cubicBezTo>
                  <a:pt x="2615272" y="1314378"/>
                  <a:pt x="2607401" y="1322289"/>
                  <a:pt x="2602171" y="1330915"/>
                </a:cubicBezTo>
                <a:lnTo>
                  <a:pt x="2600943" y="1330915"/>
                </a:lnTo>
                <a:lnTo>
                  <a:pt x="2598079" y="1300233"/>
                </a:lnTo>
                <a:lnTo>
                  <a:pt x="2546515" y="1300233"/>
                </a:lnTo>
                <a:cubicBezTo>
                  <a:pt x="2546942" y="1310216"/>
                  <a:pt x="2547317" y="1320813"/>
                  <a:pt x="2547642" y="1332026"/>
                </a:cubicBezTo>
                <a:cubicBezTo>
                  <a:pt x="2547966" y="1343239"/>
                  <a:pt x="2548137" y="1355477"/>
                  <a:pt x="2548154" y="1368740"/>
                </a:cubicBezTo>
                <a:lnTo>
                  <a:pt x="2548154" y="1528316"/>
                </a:lnTo>
                <a:lnTo>
                  <a:pt x="2607491" y="1528316"/>
                </a:lnTo>
                <a:lnTo>
                  <a:pt x="2607491" y="1390892"/>
                </a:lnTo>
                <a:cubicBezTo>
                  <a:pt x="2607961" y="1375628"/>
                  <a:pt x="2611940" y="1364138"/>
                  <a:pt x="2619429" y="1356421"/>
                </a:cubicBezTo>
                <a:cubicBezTo>
                  <a:pt x="2626917" y="1348704"/>
                  <a:pt x="2635098" y="1344839"/>
                  <a:pt x="2643970" y="1344826"/>
                </a:cubicBezTo>
                <a:cubicBezTo>
                  <a:pt x="2655720" y="1345167"/>
                  <a:pt x="2664089" y="1349912"/>
                  <a:pt x="2669075" y="1359059"/>
                </a:cubicBezTo>
                <a:cubicBezTo>
                  <a:pt x="2674062" y="1368206"/>
                  <a:pt x="2676487" y="1379708"/>
                  <a:pt x="2676351" y="1393565"/>
                </a:cubicBezTo>
                <a:lnTo>
                  <a:pt x="2676351" y="1528316"/>
                </a:lnTo>
                <a:lnTo>
                  <a:pt x="2735688" y="1528316"/>
                </a:lnTo>
                <a:lnTo>
                  <a:pt x="2735688" y="1389879"/>
                </a:lnTo>
                <a:cubicBezTo>
                  <a:pt x="2736123" y="1374025"/>
                  <a:pt x="2739966" y="1362523"/>
                  <a:pt x="2747216" y="1355373"/>
                </a:cubicBezTo>
                <a:cubicBezTo>
                  <a:pt x="2754465" y="1348222"/>
                  <a:pt x="2762509" y="1344706"/>
                  <a:pt x="2771347" y="1344826"/>
                </a:cubicBezTo>
                <a:cubicBezTo>
                  <a:pt x="2783311" y="1345048"/>
                  <a:pt x="2791867" y="1350031"/>
                  <a:pt x="2797016" y="1359775"/>
                </a:cubicBezTo>
                <a:cubicBezTo>
                  <a:pt x="2802165" y="1369520"/>
                  <a:pt x="2804676" y="1382695"/>
                  <a:pt x="2804547" y="1399300"/>
                </a:cubicBezTo>
                <a:lnTo>
                  <a:pt x="2804547" y="1528316"/>
                </a:lnTo>
                <a:lnTo>
                  <a:pt x="2863885" y="1528316"/>
                </a:lnTo>
                <a:lnTo>
                  <a:pt x="2863885" y="1389879"/>
                </a:lnTo>
                <a:cubicBezTo>
                  <a:pt x="2863433" y="1357116"/>
                  <a:pt x="2856663" y="1333185"/>
                  <a:pt x="2843575" y="1318084"/>
                </a:cubicBezTo>
                <a:cubicBezTo>
                  <a:pt x="2830487" y="1302983"/>
                  <a:pt x="2813789" y="1295531"/>
                  <a:pt x="2793481" y="1295728"/>
                </a:cubicBezTo>
                <a:cubicBezTo>
                  <a:pt x="2780723" y="1295575"/>
                  <a:pt x="2768632" y="1298439"/>
                  <a:pt x="2757209" y="1304320"/>
                </a:cubicBezTo>
                <a:cubicBezTo>
                  <a:pt x="2745785" y="1310202"/>
                  <a:pt x="2735338" y="1320021"/>
                  <a:pt x="2725867" y="1333779"/>
                </a:cubicBezTo>
                <a:lnTo>
                  <a:pt x="2725048" y="1333779"/>
                </a:lnTo>
                <a:cubicBezTo>
                  <a:pt x="2720428" y="1321990"/>
                  <a:pt x="2713095" y="1312733"/>
                  <a:pt x="2703051" y="1306008"/>
                </a:cubicBezTo>
                <a:cubicBezTo>
                  <a:pt x="2693006" y="1299283"/>
                  <a:pt x="2680964" y="1295856"/>
                  <a:pt x="2666923" y="1295728"/>
                </a:cubicBezTo>
                <a:close/>
                <a:moveTo>
                  <a:pt x="2066849" y="1295728"/>
                </a:moveTo>
                <a:cubicBezTo>
                  <a:pt x="2049932" y="1296171"/>
                  <a:pt x="2036219" y="1299990"/>
                  <a:pt x="2025708" y="1307184"/>
                </a:cubicBezTo>
                <a:cubicBezTo>
                  <a:pt x="2015197" y="1314378"/>
                  <a:pt x="2007327" y="1322289"/>
                  <a:pt x="2002096" y="1330915"/>
                </a:cubicBezTo>
                <a:lnTo>
                  <a:pt x="2000869" y="1330915"/>
                </a:lnTo>
                <a:lnTo>
                  <a:pt x="1998004" y="1300233"/>
                </a:lnTo>
                <a:lnTo>
                  <a:pt x="1946440" y="1300233"/>
                </a:lnTo>
                <a:cubicBezTo>
                  <a:pt x="1946867" y="1310216"/>
                  <a:pt x="1947242" y="1320813"/>
                  <a:pt x="1947567" y="1332026"/>
                </a:cubicBezTo>
                <a:cubicBezTo>
                  <a:pt x="1947891" y="1343239"/>
                  <a:pt x="1948062" y="1355477"/>
                  <a:pt x="1948079" y="1368740"/>
                </a:cubicBezTo>
                <a:lnTo>
                  <a:pt x="1948079" y="1528316"/>
                </a:lnTo>
                <a:lnTo>
                  <a:pt x="2007416" y="1528316"/>
                </a:lnTo>
                <a:lnTo>
                  <a:pt x="2007416" y="1390892"/>
                </a:lnTo>
                <a:cubicBezTo>
                  <a:pt x="2007885" y="1375628"/>
                  <a:pt x="2011865" y="1364138"/>
                  <a:pt x="2019354" y="1356421"/>
                </a:cubicBezTo>
                <a:cubicBezTo>
                  <a:pt x="2026843" y="1348704"/>
                  <a:pt x="2035023" y="1344839"/>
                  <a:pt x="2043895" y="1344826"/>
                </a:cubicBezTo>
                <a:cubicBezTo>
                  <a:pt x="2055645" y="1345167"/>
                  <a:pt x="2064014" y="1349912"/>
                  <a:pt x="2069000" y="1359059"/>
                </a:cubicBezTo>
                <a:cubicBezTo>
                  <a:pt x="2073987" y="1368206"/>
                  <a:pt x="2076412" y="1379708"/>
                  <a:pt x="2076276" y="1393565"/>
                </a:cubicBezTo>
                <a:lnTo>
                  <a:pt x="2076276" y="1528316"/>
                </a:lnTo>
                <a:lnTo>
                  <a:pt x="2135613" y="1528316"/>
                </a:lnTo>
                <a:lnTo>
                  <a:pt x="2135613" y="1389879"/>
                </a:lnTo>
                <a:cubicBezTo>
                  <a:pt x="2136048" y="1374025"/>
                  <a:pt x="2139891" y="1362523"/>
                  <a:pt x="2147141" y="1355373"/>
                </a:cubicBezTo>
                <a:cubicBezTo>
                  <a:pt x="2154391" y="1348222"/>
                  <a:pt x="2162435" y="1344706"/>
                  <a:pt x="2171272" y="1344826"/>
                </a:cubicBezTo>
                <a:cubicBezTo>
                  <a:pt x="2183236" y="1345048"/>
                  <a:pt x="2191792" y="1350031"/>
                  <a:pt x="2196941" y="1359775"/>
                </a:cubicBezTo>
                <a:cubicBezTo>
                  <a:pt x="2202090" y="1369520"/>
                  <a:pt x="2204601" y="1382695"/>
                  <a:pt x="2204473" y="1399300"/>
                </a:cubicBezTo>
                <a:lnTo>
                  <a:pt x="2204473" y="1528316"/>
                </a:lnTo>
                <a:lnTo>
                  <a:pt x="2263810" y="1528316"/>
                </a:lnTo>
                <a:lnTo>
                  <a:pt x="2263810" y="1389879"/>
                </a:lnTo>
                <a:cubicBezTo>
                  <a:pt x="2263358" y="1357116"/>
                  <a:pt x="2256588" y="1333185"/>
                  <a:pt x="2243500" y="1318084"/>
                </a:cubicBezTo>
                <a:cubicBezTo>
                  <a:pt x="2230412" y="1302983"/>
                  <a:pt x="2213714" y="1295531"/>
                  <a:pt x="2193406" y="1295728"/>
                </a:cubicBezTo>
                <a:cubicBezTo>
                  <a:pt x="2180648" y="1295575"/>
                  <a:pt x="2168557" y="1298439"/>
                  <a:pt x="2157134" y="1304320"/>
                </a:cubicBezTo>
                <a:cubicBezTo>
                  <a:pt x="2145710" y="1310202"/>
                  <a:pt x="2135263" y="1320021"/>
                  <a:pt x="2125792" y="1333779"/>
                </a:cubicBezTo>
                <a:lnTo>
                  <a:pt x="2124973" y="1333779"/>
                </a:lnTo>
                <a:cubicBezTo>
                  <a:pt x="2120353" y="1321990"/>
                  <a:pt x="2113020" y="1312733"/>
                  <a:pt x="2102976" y="1306008"/>
                </a:cubicBezTo>
                <a:cubicBezTo>
                  <a:pt x="2092931" y="1299283"/>
                  <a:pt x="2080889" y="1295856"/>
                  <a:pt x="2066849" y="1295728"/>
                </a:cubicBezTo>
                <a:close/>
                <a:moveTo>
                  <a:pt x="3506822" y="1295319"/>
                </a:moveTo>
                <a:cubicBezTo>
                  <a:pt x="3495815" y="1295336"/>
                  <a:pt x="3485064" y="1299090"/>
                  <a:pt x="3474569" y="1306580"/>
                </a:cubicBezTo>
                <a:cubicBezTo>
                  <a:pt x="3464074" y="1314071"/>
                  <a:pt x="3455987" y="1325196"/>
                  <a:pt x="3450306" y="1339954"/>
                </a:cubicBezTo>
                <a:lnTo>
                  <a:pt x="3448669" y="1339954"/>
                </a:lnTo>
                <a:lnTo>
                  <a:pt x="3446214" y="1300233"/>
                </a:lnTo>
                <a:lnTo>
                  <a:pt x="3394241" y="1300233"/>
                </a:lnTo>
                <a:cubicBezTo>
                  <a:pt x="3394667" y="1310394"/>
                  <a:pt x="3395042" y="1321297"/>
                  <a:pt x="3395367" y="1332942"/>
                </a:cubicBezTo>
                <a:cubicBezTo>
                  <a:pt x="3395691" y="1344586"/>
                  <a:pt x="3395862" y="1357434"/>
                  <a:pt x="3395879" y="1371484"/>
                </a:cubicBezTo>
                <a:lnTo>
                  <a:pt x="3395879" y="1528316"/>
                </a:lnTo>
                <a:lnTo>
                  <a:pt x="3456445" y="1528316"/>
                </a:lnTo>
                <a:lnTo>
                  <a:pt x="3456445" y="1410385"/>
                </a:lnTo>
                <a:cubicBezTo>
                  <a:pt x="3456743" y="1390960"/>
                  <a:pt x="3461368" y="1376532"/>
                  <a:pt x="3470319" y="1367100"/>
                </a:cubicBezTo>
                <a:cubicBezTo>
                  <a:pt x="3479270" y="1357668"/>
                  <a:pt x="3490755" y="1352974"/>
                  <a:pt x="3504775" y="1353017"/>
                </a:cubicBezTo>
                <a:cubicBezTo>
                  <a:pt x="3507829" y="1353017"/>
                  <a:pt x="3510628" y="1353120"/>
                  <a:pt x="3513171" y="1353325"/>
                </a:cubicBezTo>
                <a:cubicBezTo>
                  <a:pt x="3515713" y="1353530"/>
                  <a:pt x="3518103" y="1353837"/>
                  <a:pt x="3520338" y="1354246"/>
                </a:cubicBezTo>
                <a:lnTo>
                  <a:pt x="3520338" y="1296547"/>
                </a:lnTo>
                <a:cubicBezTo>
                  <a:pt x="3518342" y="1296138"/>
                  <a:pt x="3516294" y="1295830"/>
                  <a:pt x="3514195" y="1295626"/>
                </a:cubicBezTo>
                <a:cubicBezTo>
                  <a:pt x="3512095" y="1295421"/>
                  <a:pt x="3509638" y="1295319"/>
                  <a:pt x="3506822" y="1295319"/>
                </a:cubicBezTo>
                <a:close/>
                <a:moveTo>
                  <a:pt x="3259411" y="1295319"/>
                </a:moveTo>
                <a:cubicBezTo>
                  <a:pt x="3237101" y="1295611"/>
                  <a:pt x="3218185" y="1301302"/>
                  <a:pt x="3202663" y="1312390"/>
                </a:cubicBezTo>
                <a:cubicBezTo>
                  <a:pt x="3187141" y="1323478"/>
                  <a:pt x="3175328" y="1338207"/>
                  <a:pt x="3167225" y="1356577"/>
                </a:cubicBezTo>
                <a:cubicBezTo>
                  <a:pt x="3159122" y="1374947"/>
                  <a:pt x="3155044" y="1395201"/>
                  <a:pt x="3154991" y="1417339"/>
                </a:cubicBezTo>
                <a:cubicBezTo>
                  <a:pt x="3155194" y="1453147"/>
                  <a:pt x="3164814" y="1481187"/>
                  <a:pt x="3183851" y="1501458"/>
                </a:cubicBezTo>
                <a:cubicBezTo>
                  <a:pt x="3202887" y="1521729"/>
                  <a:pt x="3230123" y="1532047"/>
                  <a:pt x="3265559" y="1532411"/>
                </a:cubicBezTo>
                <a:cubicBezTo>
                  <a:pt x="3279825" y="1532377"/>
                  <a:pt x="3293290" y="1531218"/>
                  <a:pt x="3305955" y="1528934"/>
                </a:cubicBezTo>
                <a:cubicBezTo>
                  <a:pt x="3318619" y="1526650"/>
                  <a:pt x="3329721" y="1523445"/>
                  <a:pt x="3339259" y="1519320"/>
                </a:cubicBezTo>
                <a:lnTo>
                  <a:pt x="3330666" y="1477571"/>
                </a:lnTo>
                <a:cubicBezTo>
                  <a:pt x="3322951" y="1480295"/>
                  <a:pt x="3314545" y="1482533"/>
                  <a:pt x="3305445" y="1484284"/>
                </a:cubicBezTo>
                <a:cubicBezTo>
                  <a:pt x="3296346" y="1486035"/>
                  <a:pt x="3286193" y="1486940"/>
                  <a:pt x="3274985" y="1487000"/>
                </a:cubicBezTo>
                <a:cubicBezTo>
                  <a:pt x="3258147" y="1487162"/>
                  <a:pt x="3243871" y="1482943"/>
                  <a:pt x="3232157" y="1474342"/>
                </a:cubicBezTo>
                <a:cubicBezTo>
                  <a:pt x="3220443" y="1465742"/>
                  <a:pt x="3213954" y="1451786"/>
                  <a:pt x="3212690" y="1432475"/>
                </a:cubicBezTo>
                <a:lnTo>
                  <a:pt x="3349080" y="1432475"/>
                </a:lnTo>
                <a:cubicBezTo>
                  <a:pt x="3349685" y="1429168"/>
                  <a:pt x="3350111" y="1425453"/>
                  <a:pt x="3350359" y="1421328"/>
                </a:cubicBezTo>
                <a:cubicBezTo>
                  <a:pt x="3350606" y="1417203"/>
                  <a:pt x="3350725" y="1412874"/>
                  <a:pt x="3350717" y="1408340"/>
                </a:cubicBezTo>
                <a:cubicBezTo>
                  <a:pt x="3350369" y="1371365"/>
                  <a:pt x="3342063" y="1343309"/>
                  <a:pt x="3325800" y="1324173"/>
                </a:cubicBezTo>
                <a:cubicBezTo>
                  <a:pt x="3309537" y="1305037"/>
                  <a:pt x="3287407" y="1295419"/>
                  <a:pt x="3259411" y="1295319"/>
                </a:cubicBezTo>
                <a:close/>
                <a:moveTo>
                  <a:pt x="2411686" y="1295319"/>
                </a:moveTo>
                <a:cubicBezTo>
                  <a:pt x="2389376" y="1295611"/>
                  <a:pt x="2370460" y="1301302"/>
                  <a:pt x="2354938" y="1312390"/>
                </a:cubicBezTo>
                <a:cubicBezTo>
                  <a:pt x="2339416" y="1323478"/>
                  <a:pt x="2327603" y="1338207"/>
                  <a:pt x="2319500" y="1356577"/>
                </a:cubicBezTo>
                <a:cubicBezTo>
                  <a:pt x="2311397" y="1374947"/>
                  <a:pt x="2307319" y="1395201"/>
                  <a:pt x="2307267" y="1417339"/>
                </a:cubicBezTo>
                <a:cubicBezTo>
                  <a:pt x="2307469" y="1453147"/>
                  <a:pt x="2317089" y="1481187"/>
                  <a:pt x="2336126" y="1501458"/>
                </a:cubicBezTo>
                <a:cubicBezTo>
                  <a:pt x="2355163" y="1521729"/>
                  <a:pt x="2382399" y="1532047"/>
                  <a:pt x="2417833" y="1532411"/>
                </a:cubicBezTo>
                <a:cubicBezTo>
                  <a:pt x="2432100" y="1532377"/>
                  <a:pt x="2445565" y="1531218"/>
                  <a:pt x="2458230" y="1528934"/>
                </a:cubicBezTo>
                <a:cubicBezTo>
                  <a:pt x="2470894" y="1526650"/>
                  <a:pt x="2481996" y="1523445"/>
                  <a:pt x="2491534" y="1519320"/>
                </a:cubicBezTo>
                <a:lnTo>
                  <a:pt x="2482941" y="1477571"/>
                </a:lnTo>
                <a:cubicBezTo>
                  <a:pt x="2475227" y="1480295"/>
                  <a:pt x="2466820" y="1482533"/>
                  <a:pt x="2457720" y="1484284"/>
                </a:cubicBezTo>
                <a:cubicBezTo>
                  <a:pt x="2448621" y="1486035"/>
                  <a:pt x="2438467" y="1486940"/>
                  <a:pt x="2427260" y="1487000"/>
                </a:cubicBezTo>
                <a:cubicBezTo>
                  <a:pt x="2410422" y="1487162"/>
                  <a:pt x="2396147" y="1482943"/>
                  <a:pt x="2384432" y="1474342"/>
                </a:cubicBezTo>
                <a:cubicBezTo>
                  <a:pt x="2372718" y="1465742"/>
                  <a:pt x="2366229" y="1451786"/>
                  <a:pt x="2364965" y="1432475"/>
                </a:cubicBezTo>
                <a:lnTo>
                  <a:pt x="2501355" y="1432475"/>
                </a:lnTo>
                <a:cubicBezTo>
                  <a:pt x="2501960" y="1429168"/>
                  <a:pt x="2502387" y="1425453"/>
                  <a:pt x="2502634" y="1421328"/>
                </a:cubicBezTo>
                <a:cubicBezTo>
                  <a:pt x="2502881" y="1417203"/>
                  <a:pt x="2503001" y="1412874"/>
                  <a:pt x="2502992" y="1408340"/>
                </a:cubicBezTo>
                <a:cubicBezTo>
                  <a:pt x="2502644" y="1371365"/>
                  <a:pt x="2494338" y="1343309"/>
                  <a:pt x="2478075" y="1324173"/>
                </a:cubicBezTo>
                <a:cubicBezTo>
                  <a:pt x="2461812" y="1305037"/>
                  <a:pt x="2439683" y="1295419"/>
                  <a:pt x="2411686" y="1295319"/>
                </a:cubicBezTo>
                <a:close/>
                <a:moveTo>
                  <a:pt x="1811611" y="1295319"/>
                </a:moveTo>
                <a:cubicBezTo>
                  <a:pt x="1789301" y="1295611"/>
                  <a:pt x="1770385" y="1301302"/>
                  <a:pt x="1754863" y="1312390"/>
                </a:cubicBezTo>
                <a:cubicBezTo>
                  <a:pt x="1739341" y="1323478"/>
                  <a:pt x="1727528" y="1338207"/>
                  <a:pt x="1719425" y="1356577"/>
                </a:cubicBezTo>
                <a:cubicBezTo>
                  <a:pt x="1711322" y="1374947"/>
                  <a:pt x="1707244" y="1395201"/>
                  <a:pt x="1707191" y="1417339"/>
                </a:cubicBezTo>
                <a:cubicBezTo>
                  <a:pt x="1707394" y="1453147"/>
                  <a:pt x="1717014" y="1481187"/>
                  <a:pt x="1736051" y="1501458"/>
                </a:cubicBezTo>
                <a:cubicBezTo>
                  <a:pt x="1755087" y="1521729"/>
                  <a:pt x="1782323" y="1532047"/>
                  <a:pt x="1817759" y="1532411"/>
                </a:cubicBezTo>
                <a:cubicBezTo>
                  <a:pt x="1832025" y="1532377"/>
                  <a:pt x="1845490" y="1531218"/>
                  <a:pt x="1858155" y="1528934"/>
                </a:cubicBezTo>
                <a:cubicBezTo>
                  <a:pt x="1870819" y="1526650"/>
                  <a:pt x="1881921" y="1523445"/>
                  <a:pt x="1891459" y="1519320"/>
                </a:cubicBezTo>
                <a:lnTo>
                  <a:pt x="1882866" y="1477571"/>
                </a:lnTo>
                <a:cubicBezTo>
                  <a:pt x="1875151" y="1480295"/>
                  <a:pt x="1866745" y="1482533"/>
                  <a:pt x="1857645" y="1484284"/>
                </a:cubicBezTo>
                <a:cubicBezTo>
                  <a:pt x="1848546" y="1486035"/>
                  <a:pt x="1838393" y="1486940"/>
                  <a:pt x="1827185" y="1487000"/>
                </a:cubicBezTo>
                <a:cubicBezTo>
                  <a:pt x="1810347" y="1487162"/>
                  <a:pt x="1796072" y="1482943"/>
                  <a:pt x="1784357" y="1474342"/>
                </a:cubicBezTo>
                <a:cubicBezTo>
                  <a:pt x="1772643" y="1465742"/>
                  <a:pt x="1766154" y="1451786"/>
                  <a:pt x="1764890" y="1432475"/>
                </a:cubicBezTo>
                <a:lnTo>
                  <a:pt x="1901280" y="1432475"/>
                </a:lnTo>
                <a:cubicBezTo>
                  <a:pt x="1901885" y="1429168"/>
                  <a:pt x="1902312" y="1425453"/>
                  <a:pt x="1902559" y="1421328"/>
                </a:cubicBezTo>
                <a:cubicBezTo>
                  <a:pt x="1902806" y="1417203"/>
                  <a:pt x="1902926" y="1412874"/>
                  <a:pt x="1902917" y="1408340"/>
                </a:cubicBezTo>
                <a:cubicBezTo>
                  <a:pt x="1902569" y="1371365"/>
                  <a:pt x="1894263" y="1343309"/>
                  <a:pt x="1878000" y="1324173"/>
                </a:cubicBezTo>
                <a:cubicBezTo>
                  <a:pt x="1861737" y="1305037"/>
                  <a:pt x="1839607" y="1295419"/>
                  <a:pt x="1811611" y="1295319"/>
                </a:cubicBezTo>
                <a:close/>
                <a:moveTo>
                  <a:pt x="1242976" y="1295319"/>
                </a:moveTo>
                <a:cubicBezTo>
                  <a:pt x="1211408" y="1295529"/>
                  <a:pt x="1185658" y="1305949"/>
                  <a:pt x="1165727" y="1326578"/>
                </a:cubicBezTo>
                <a:cubicBezTo>
                  <a:pt x="1145795" y="1347207"/>
                  <a:pt x="1135510" y="1376780"/>
                  <a:pt x="1134872" y="1415299"/>
                </a:cubicBezTo>
                <a:cubicBezTo>
                  <a:pt x="1135434" y="1452639"/>
                  <a:pt x="1145360" y="1481496"/>
                  <a:pt x="1164652" y="1501869"/>
                </a:cubicBezTo>
                <a:cubicBezTo>
                  <a:pt x="1183944" y="1522242"/>
                  <a:pt x="1209232" y="1532559"/>
                  <a:pt x="1240517" y="1532821"/>
                </a:cubicBezTo>
                <a:cubicBezTo>
                  <a:pt x="1257827" y="1532943"/>
                  <a:pt x="1274554" y="1528972"/>
                  <a:pt x="1290700" y="1520907"/>
                </a:cubicBezTo>
                <a:cubicBezTo>
                  <a:pt x="1306846" y="1512843"/>
                  <a:pt x="1320169" y="1499954"/>
                  <a:pt x="1330670" y="1482240"/>
                </a:cubicBezTo>
                <a:cubicBezTo>
                  <a:pt x="1341171" y="1464526"/>
                  <a:pt x="1346608" y="1441256"/>
                  <a:pt x="1346981" y="1412430"/>
                </a:cubicBezTo>
                <a:cubicBezTo>
                  <a:pt x="1346641" y="1377257"/>
                  <a:pt x="1337295" y="1349083"/>
                  <a:pt x="1318941" y="1327909"/>
                </a:cubicBezTo>
                <a:cubicBezTo>
                  <a:pt x="1300588" y="1306734"/>
                  <a:pt x="1275266" y="1295871"/>
                  <a:pt x="1242976" y="1295319"/>
                </a:cubicBezTo>
                <a:close/>
                <a:moveTo>
                  <a:pt x="1563131" y="1257177"/>
                </a:moveTo>
                <a:cubicBezTo>
                  <a:pt x="1570745" y="1257023"/>
                  <a:pt x="1578558" y="1258196"/>
                  <a:pt x="1586567" y="1260698"/>
                </a:cubicBezTo>
                <a:cubicBezTo>
                  <a:pt x="1594577" y="1263200"/>
                  <a:pt x="1601357" y="1267956"/>
                  <a:pt x="1606907" y="1274965"/>
                </a:cubicBezTo>
                <a:cubicBezTo>
                  <a:pt x="1612457" y="1281974"/>
                  <a:pt x="1615352" y="1292163"/>
                  <a:pt x="1615589" y="1305532"/>
                </a:cubicBezTo>
                <a:cubicBezTo>
                  <a:pt x="1615436" y="1320703"/>
                  <a:pt x="1610518" y="1332774"/>
                  <a:pt x="1600835" y="1341747"/>
                </a:cubicBezTo>
                <a:cubicBezTo>
                  <a:pt x="1591153" y="1350720"/>
                  <a:pt x="1577629" y="1355313"/>
                  <a:pt x="1560262" y="1355526"/>
                </a:cubicBezTo>
                <a:lnTo>
                  <a:pt x="1535261" y="1355526"/>
                </a:lnTo>
                <a:lnTo>
                  <a:pt x="1535261" y="1259636"/>
                </a:lnTo>
                <a:cubicBezTo>
                  <a:pt x="1537729" y="1258816"/>
                  <a:pt x="1541298" y="1258202"/>
                  <a:pt x="1545969" y="1257792"/>
                </a:cubicBezTo>
                <a:cubicBezTo>
                  <a:pt x="1550639" y="1257382"/>
                  <a:pt x="1556360" y="1257177"/>
                  <a:pt x="1563131" y="1257177"/>
                </a:cubicBezTo>
                <a:close/>
                <a:moveTo>
                  <a:pt x="897262" y="1213404"/>
                </a:moveTo>
                <a:lnTo>
                  <a:pt x="897262" y="1265778"/>
                </a:lnTo>
                <a:lnTo>
                  <a:pt x="974671" y="1265778"/>
                </a:lnTo>
                <a:lnTo>
                  <a:pt x="974671" y="1528316"/>
                </a:lnTo>
                <a:lnTo>
                  <a:pt x="1035237" y="1528316"/>
                </a:lnTo>
                <a:lnTo>
                  <a:pt x="1035237" y="1265778"/>
                </a:lnTo>
                <a:lnTo>
                  <a:pt x="1113057" y="1265778"/>
                </a:lnTo>
                <a:lnTo>
                  <a:pt x="1113057" y="1213404"/>
                </a:lnTo>
                <a:close/>
                <a:moveTo>
                  <a:pt x="1556163" y="1210946"/>
                </a:moveTo>
                <a:cubicBezTo>
                  <a:pt x="1540649" y="1210989"/>
                  <a:pt x="1525907" y="1211619"/>
                  <a:pt x="1511940" y="1212838"/>
                </a:cubicBezTo>
                <a:cubicBezTo>
                  <a:pt x="1497971" y="1214057"/>
                  <a:pt x="1485693" y="1215608"/>
                  <a:pt x="1475105" y="1217492"/>
                </a:cubicBezTo>
                <a:lnTo>
                  <a:pt x="1475105" y="1528316"/>
                </a:lnTo>
                <a:lnTo>
                  <a:pt x="1535261" y="1528316"/>
                </a:lnTo>
                <a:lnTo>
                  <a:pt x="1535261" y="1400528"/>
                </a:lnTo>
                <a:lnTo>
                  <a:pt x="1555753" y="1400528"/>
                </a:lnTo>
                <a:cubicBezTo>
                  <a:pt x="1569859" y="1400212"/>
                  <a:pt x="1580685" y="1404018"/>
                  <a:pt x="1588233" y="1411945"/>
                </a:cubicBezTo>
                <a:cubicBezTo>
                  <a:pt x="1595781" y="1419872"/>
                  <a:pt x="1601485" y="1433815"/>
                  <a:pt x="1605344" y="1453773"/>
                </a:cubicBezTo>
                <a:cubicBezTo>
                  <a:pt x="1609109" y="1472980"/>
                  <a:pt x="1612745" y="1489039"/>
                  <a:pt x="1616251" y="1501949"/>
                </a:cubicBezTo>
                <a:cubicBezTo>
                  <a:pt x="1619757" y="1514859"/>
                  <a:pt x="1622674" y="1523648"/>
                  <a:pt x="1625002" y="1528316"/>
                </a:cubicBezTo>
                <a:lnTo>
                  <a:pt x="1687214" y="1528316"/>
                </a:lnTo>
                <a:cubicBezTo>
                  <a:pt x="1684116" y="1521831"/>
                  <a:pt x="1680585" y="1510533"/>
                  <a:pt x="1676619" y="1494423"/>
                </a:cubicBezTo>
                <a:cubicBezTo>
                  <a:pt x="1672653" y="1478313"/>
                  <a:pt x="1668406" y="1460667"/>
                  <a:pt x="1663879" y="1441486"/>
                </a:cubicBezTo>
                <a:cubicBezTo>
                  <a:pt x="1660298" y="1425470"/>
                  <a:pt x="1655183" y="1412247"/>
                  <a:pt x="1648533" y="1401816"/>
                </a:cubicBezTo>
                <a:cubicBezTo>
                  <a:pt x="1641883" y="1391386"/>
                  <a:pt x="1633084" y="1384001"/>
                  <a:pt x="1622137" y="1379664"/>
                </a:cubicBezTo>
                <a:lnTo>
                  <a:pt x="1622137" y="1378436"/>
                </a:lnTo>
                <a:cubicBezTo>
                  <a:pt x="1637279" y="1372572"/>
                  <a:pt x="1649965" y="1362917"/>
                  <a:pt x="1660195" y="1349470"/>
                </a:cubicBezTo>
                <a:cubicBezTo>
                  <a:pt x="1670426" y="1336023"/>
                  <a:pt x="1675746" y="1319601"/>
                  <a:pt x="1676155" y="1300205"/>
                </a:cubicBezTo>
                <a:cubicBezTo>
                  <a:pt x="1675841" y="1279312"/>
                  <a:pt x="1671455" y="1262801"/>
                  <a:pt x="1662997" y="1250673"/>
                </a:cubicBezTo>
                <a:cubicBezTo>
                  <a:pt x="1654539" y="1238545"/>
                  <a:pt x="1643896" y="1229636"/>
                  <a:pt x="1631067" y="1223944"/>
                </a:cubicBezTo>
                <a:cubicBezTo>
                  <a:pt x="1618238" y="1218253"/>
                  <a:pt x="1605111" y="1214615"/>
                  <a:pt x="1591683" y="1213031"/>
                </a:cubicBezTo>
                <a:cubicBezTo>
                  <a:pt x="1578256" y="1211447"/>
                  <a:pt x="1566416" y="1210752"/>
                  <a:pt x="1556163" y="1210946"/>
                </a:cubicBezTo>
                <a:close/>
                <a:moveTo>
                  <a:pt x="2919629" y="1199069"/>
                </a:moveTo>
                <a:lnTo>
                  <a:pt x="2919629" y="1462827"/>
                </a:lnTo>
                <a:cubicBezTo>
                  <a:pt x="2919612" y="1474726"/>
                  <a:pt x="2919441" y="1486506"/>
                  <a:pt x="2919117" y="1498166"/>
                </a:cubicBezTo>
                <a:cubicBezTo>
                  <a:pt x="2918793" y="1509826"/>
                  <a:pt x="2918417" y="1519876"/>
                  <a:pt x="2917990" y="1528316"/>
                </a:cubicBezTo>
                <a:lnTo>
                  <a:pt x="2969555" y="1528316"/>
                </a:lnTo>
                <a:lnTo>
                  <a:pt x="2972419" y="1496816"/>
                </a:lnTo>
                <a:lnTo>
                  <a:pt x="2973647" y="1496816"/>
                </a:lnTo>
                <a:cubicBezTo>
                  <a:pt x="2980891" y="1509594"/>
                  <a:pt x="2989750" y="1518816"/>
                  <a:pt x="3000225" y="1524485"/>
                </a:cubicBezTo>
                <a:cubicBezTo>
                  <a:pt x="3010700" y="1530153"/>
                  <a:pt x="3022328" y="1532932"/>
                  <a:pt x="3035109" y="1532821"/>
                </a:cubicBezTo>
                <a:cubicBezTo>
                  <a:pt x="3051092" y="1532837"/>
                  <a:pt x="3066139" y="1528350"/>
                  <a:pt x="3080249" y="1519361"/>
                </a:cubicBezTo>
                <a:cubicBezTo>
                  <a:pt x="3094359" y="1510371"/>
                  <a:pt x="3105851" y="1496785"/>
                  <a:pt x="3114727" y="1478601"/>
                </a:cubicBezTo>
                <a:cubicBezTo>
                  <a:pt x="3123603" y="1460417"/>
                  <a:pt x="3128181" y="1437541"/>
                  <a:pt x="3128461" y="1409972"/>
                </a:cubicBezTo>
                <a:cubicBezTo>
                  <a:pt x="3128112" y="1375440"/>
                  <a:pt x="3120420" y="1347830"/>
                  <a:pt x="3105386" y="1327141"/>
                </a:cubicBezTo>
                <a:cubicBezTo>
                  <a:pt x="3090352" y="1306453"/>
                  <a:pt x="3070068" y="1295845"/>
                  <a:pt x="3044535" y="1295319"/>
                </a:cubicBezTo>
                <a:cubicBezTo>
                  <a:pt x="3029978" y="1295412"/>
                  <a:pt x="3017393" y="1298293"/>
                  <a:pt x="3006781" y="1303962"/>
                </a:cubicBezTo>
                <a:cubicBezTo>
                  <a:pt x="2996169" y="1309630"/>
                  <a:pt x="2987579" y="1317523"/>
                  <a:pt x="2981014" y="1327641"/>
                </a:cubicBezTo>
                <a:lnTo>
                  <a:pt x="2980195" y="1327641"/>
                </a:lnTo>
                <a:lnTo>
                  <a:pt x="2980195" y="1199069"/>
                </a:lnTo>
                <a:close/>
                <a:moveTo>
                  <a:pt x="2792908" y="931546"/>
                </a:moveTo>
                <a:lnTo>
                  <a:pt x="2792908" y="964335"/>
                </a:lnTo>
                <a:cubicBezTo>
                  <a:pt x="2792703" y="973982"/>
                  <a:pt x="2790471" y="981693"/>
                  <a:pt x="2786213" y="987470"/>
                </a:cubicBezTo>
                <a:cubicBezTo>
                  <a:pt x="2781955" y="993246"/>
                  <a:pt x="2776899" y="997405"/>
                  <a:pt x="2771047" y="999948"/>
                </a:cubicBezTo>
                <a:cubicBezTo>
                  <a:pt x="2765195" y="1002491"/>
                  <a:pt x="2759775" y="1003735"/>
                  <a:pt x="2754788" y="1003682"/>
                </a:cubicBezTo>
                <a:cubicBezTo>
                  <a:pt x="2746958" y="1003742"/>
                  <a:pt x="2740280" y="1001266"/>
                  <a:pt x="2734755" y="996253"/>
                </a:cubicBezTo>
                <a:cubicBezTo>
                  <a:pt x="2729230" y="991241"/>
                  <a:pt x="2726344" y="983334"/>
                  <a:pt x="2726096" y="972532"/>
                </a:cubicBezTo>
                <a:cubicBezTo>
                  <a:pt x="2726314" y="961574"/>
                  <a:pt x="2729659" y="953114"/>
                  <a:pt x="2736131" y="947151"/>
                </a:cubicBezTo>
                <a:cubicBezTo>
                  <a:pt x="2742603" y="941187"/>
                  <a:pt x="2750897" y="937069"/>
                  <a:pt x="2761013" y="934794"/>
                </a:cubicBezTo>
                <a:cubicBezTo>
                  <a:pt x="2771128" y="932520"/>
                  <a:pt x="2781760" y="931437"/>
                  <a:pt x="2792908" y="931546"/>
                </a:cubicBezTo>
                <a:close/>
                <a:moveTo>
                  <a:pt x="1164133" y="931546"/>
                </a:moveTo>
                <a:lnTo>
                  <a:pt x="1164133" y="964335"/>
                </a:lnTo>
                <a:cubicBezTo>
                  <a:pt x="1163928" y="973982"/>
                  <a:pt x="1161697" y="981693"/>
                  <a:pt x="1157438" y="987470"/>
                </a:cubicBezTo>
                <a:cubicBezTo>
                  <a:pt x="1153180" y="993246"/>
                  <a:pt x="1148125" y="997405"/>
                  <a:pt x="1142272" y="999948"/>
                </a:cubicBezTo>
                <a:cubicBezTo>
                  <a:pt x="1136420" y="1002491"/>
                  <a:pt x="1131000" y="1003735"/>
                  <a:pt x="1126013" y="1003682"/>
                </a:cubicBezTo>
                <a:cubicBezTo>
                  <a:pt x="1118183" y="1003742"/>
                  <a:pt x="1111505" y="1001266"/>
                  <a:pt x="1105980" y="996253"/>
                </a:cubicBezTo>
                <a:cubicBezTo>
                  <a:pt x="1100455" y="991241"/>
                  <a:pt x="1097569" y="983334"/>
                  <a:pt x="1097321" y="972532"/>
                </a:cubicBezTo>
                <a:cubicBezTo>
                  <a:pt x="1097539" y="961574"/>
                  <a:pt x="1100884" y="953114"/>
                  <a:pt x="1107356" y="947151"/>
                </a:cubicBezTo>
                <a:cubicBezTo>
                  <a:pt x="1113828" y="941187"/>
                  <a:pt x="1122122" y="937069"/>
                  <a:pt x="1132238" y="934794"/>
                </a:cubicBezTo>
                <a:cubicBezTo>
                  <a:pt x="1142353" y="932520"/>
                  <a:pt x="1152985" y="931437"/>
                  <a:pt x="1164133" y="931546"/>
                </a:cubicBezTo>
                <a:close/>
                <a:moveTo>
                  <a:pt x="2203771" y="854136"/>
                </a:moveTo>
                <a:cubicBezTo>
                  <a:pt x="2214118" y="854386"/>
                  <a:pt x="2222522" y="858119"/>
                  <a:pt x="2228982" y="865335"/>
                </a:cubicBezTo>
                <a:cubicBezTo>
                  <a:pt x="2235443" y="872550"/>
                  <a:pt x="2240174" y="881746"/>
                  <a:pt x="2243174" y="892922"/>
                </a:cubicBezTo>
                <a:cubicBezTo>
                  <a:pt x="2246174" y="904098"/>
                  <a:pt x="2247656" y="915752"/>
                  <a:pt x="2247621" y="927885"/>
                </a:cubicBezTo>
                <a:cubicBezTo>
                  <a:pt x="2247570" y="948738"/>
                  <a:pt x="2243779" y="966236"/>
                  <a:pt x="2236249" y="980380"/>
                </a:cubicBezTo>
                <a:cubicBezTo>
                  <a:pt x="2228719" y="994524"/>
                  <a:pt x="2217756" y="1001882"/>
                  <a:pt x="2203362" y="1002453"/>
                </a:cubicBezTo>
                <a:cubicBezTo>
                  <a:pt x="2188574" y="1001899"/>
                  <a:pt x="2177373" y="994609"/>
                  <a:pt x="2169757" y="980585"/>
                </a:cubicBezTo>
                <a:cubicBezTo>
                  <a:pt x="2162141" y="966560"/>
                  <a:pt x="2158316" y="949130"/>
                  <a:pt x="2158282" y="928294"/>
                </a:cubicBezTo>
                <a:cubicBezTo>
                  <a:pt x="2158222" y="916415"/>
                  <a:pt x="2159663" y="904847"/>
                  <a:pt x="2162608" y="893590"/>
                </a:cubicBezTo>
                <a:cubicBezTo>
                  <a:pt x="2165553" y="882333"/>
                  <a:pt x="2170364" y="873011"/>
                  <a:pt x="2177043" y="865623"/>
                </a:cubicBezTo>
                <a:cubicBezTo>
                  <a:pt x="2183721" y="858236"/>
                  <a:pt x="2192631" y="854407"/>
                  <a:pt x="2203771" y="854136"/>
                </a:cubicBezTo>
                <a:close/>
                <a:moveTo>
                  <a:pt x="3274773" y="851679"/>
                </a:moveTo>
                <a:cubicBezTo>
                  <a:pt x="3284679" y="851891"/>
                  <a:pt x="3292507" y="854700"/>
                  <a:pt x="3298254" y="860106"/>
                </a:cubicBezTo>
                <a:cubicBezTo>
                  <a:pt x="3304002" y="865511"/>
                  <a:pt x="3308065" y="872238"/>
                  <a:pt x="3310443" y="880285"/>
                </a:cubicBezTo>
                <a:cubicBezTo>
                  <a:pt x="3312821" y="888333"/>
                  <a:pt x="3313909" y="896426"/>
                  <a:pt x="3313707" y="904565"/>
                </a:cubicBezTo>
                <a:lnTo>
                  <a:pt x="3231740" y="904565"/>
                </a:lnTo>
                <a:cubicBezTo>
                  <a:pt x="3232249" y="896813"/>
                  <a:pt x="3234055" y="888902"/>
                  <a:pt x="3237159" y="880832"/>
                </a:cubicBezTo>
                <a:cubicBezTo>
                  <a:pt x="3240263" y="872762"/>
                  <a:pt x="3244893" y="865944"/>
                  <a:pt x="3251048" y="860379"/>
                </a:cubicBezTo>
                <a:cubicBezTo>
                  <a:pt x="3257203" y="854814"/>
                  <a:pt x="3265111" y="851914"/>
                  <a:pt x="3274773" y="851679"/>
                </a:cubicBezTo>
                <a:close/>
                <a:moveTo>
                  <a:pt x="3072029" y="814458"/>
                </a:moveTo>
                <a:lnTo>
                  <a:pt x="3072029" y="1042541"/>
                </a:lnTo>
                <a:lnTo>
                  <a:pt x="3132595" y="1042541"/>
                </a:lnTo>
                <a:lnTo>
                  <a:pt x="3132595" y="814458"/>
                </a:lnTo>
                <a:close/>
                <a:moveTo>
                  <a:pt x="3535744" y="809953"/>
                </a:moveTo>
                <a:cubicBezTo>
                  <a:pt x="3519111" y="810192"/>
                  <a:pt x="3505244" y="813918"/>
                  <a:pt x="3494145" y="821129"/>
                </a:cubicBezTo>
                <a:cubicBezTo>
                  <a:pt x="3483045" y="828340"/>
                  <a:pt x="3474919" y="836372"/>
                  <a:pt x="3469765" y="845225"/>
                </a:cubicBezTo>
                <a:lnTo>
                  <a:pt x="3468538" y="845225"/>
                </a:lnTo>
                <a:lnTo>
                  <a:pt x="3465673" y="814458"/>
                </a:lnTo>
                <a:lnTo>
                  <a:pt x="3413290" y="814458"/>
                </a:lnTo>
                <a:cubicBezTo>
                  <a:pt x="3413717" y="824441"/>
                  <a:pt x="3414093" y="835038"/>
                  <a:pt x="3414417" y="846251"/>
                </a:cubicBezTo>
                <a:cubicBezTo>
                  <a:pt x="3414741" y="857464"/>
                  <a:pt x="3414912" y="869702"/>
                  <a:pt x="3414929" y="882965"/>
                </a:cubicBezTo>
                <a:lnTo>
                  <a:pt x="3414929" y="1042541"/>
                </a:lnTo>
                <a:lnTo>
                  <a:pt x="3475495" y="1042541"/>
                </a:lnTo>
                <a:lnTo>
                  <a:pt x="3475495" y="906758"/>
                </a:lnTo>
                <a:cubicBezTo>
                  <a:pt x="3476092" y="889650"/>
                  <a:pt x="3480532" y="877442"/>
                  <a:pt x="3488815" y="870134"/>
                </a:cubicBezTo>
                <a:cubicBezTo>
                  <a:pt x="3497097" y="862827"/>
                  <a:pt x="3505637" y="859269"/>
                  <a:pt x="3514431" y="859461"/>
                </a:cubicBezTo>
                <a:cubicBezTo>
                  <a:pt x="3527180" y="859802"/>
                  <a:pt x="3536214" y="864648"/>
                  <a:pt x="3541533" y="874000"/>
                </a:cubicBezTo>
                <a:cubicBezTo>
                  <a:pt x="3546853" y="883352"/>
                  <a:pt x="3549431" y="895162"/>
                  <a:pt x="3549269" y="909429"/>
                </a:cubicBezTo>
                <a:lnTo>
                  <a:pt x="3549269" y="1042541"/>
                </a:lnTo>
                <a:lnTo>
                  <a:pt x="3609835" y="1042541"/>
                </a:lnTo>
                <a:lnTo>
                  <a:pt x="3609835" y="902876"/>
                </a:lnTo>
                <a:cubicBezTo>
                  <a:pt x="3609358" y="871060"/>
                  <a:pt x="3602230" y="847588"/>
                  <a:pt x="3588451" y="832462"/>
                </a:cubicBezTo>
                <a:cubicBezTo>
                  <a:pt x="3574671" y="817336"/>
                  <a:pt x="3557102" y="809833"/>
                  <a:pt x="3535744" y="809953"/>
                </a:cubicBezTo>
                <a:close/>
                <a:moveTo>
                  <a:pt x="2761756" y="809953"/>
                </a:moveTo>
                <a:cubicBezTo>
                  <a:pt x="2743808" y="810192"/>
                  <a:pt x="2728070" y="812271"/>
                  <a:pt x="2714543" y="816192"/>
                </a:cubicBezTo>
                <a:cubicBezTo>
                  <a:pt x="2701015" y="820112"/>
                  <a:pt x="2690407" y="824442"/>
                  <a:pt x="2682719" y="829180"/>
                </a:cubicBezTo>
                <a:lnTo>
                  <a:pt x="2694177" y="868491"/>
                </a:lnTo>
                <a:cubicBezTo>
                  <a:pt x="2701653" y="863895"/>
                  <a:pt x="2710232" y="860170"/>
                  <a:pt x="2719914" y="857316"/>
                </a:cubicBezTo>
                <a:cubicBezTo>
                  <a:pt x="2729595" y="854462"/>
                  <a:pt x="2739717" y="852993"/>
                  <a:pt x="2750279" y="852907"/>
                </a:cubicBezTo>
                <a:cubicBezTo>
                  <a:pt x="2766513" y="853155"/>
                  <a:pt x="2777494" y="856966"/>
                  <a:pt x="2783224" y="864339"/>
                </a:cubicBezTo>
                <a:cubicBezTo>
                  <a:pt x="2788954" y="871712"/>
                  <a:pt x="2791635" y="881162"/>
                  <a:pt x="2791268" y="892687"/>
                </a:cubicBezTo>
                <a:cubicBezTo>
                  <a:pt x="2754345" y="892609"/>
                  <a:pt x="2724526" y="899617"/>
                  <a:pt x="2701812" y="913709"/>
                </a:cubicBezTo>
                <a:cubicBezTo>
                  <a:pt x="2679097" y="927802"/>
                  <a:pt x="2667413" y="949448"/>
                  <a:pt x="2666759" y="978647"/>
                </a:cubicBezTo>
                <a:cubicBezTo>
                  <a:pt x="2666972" y="997640"/>
                  <a:pt x="2673094" y="1013652"/>
                  <a:pt x="2685125" y="1026683"/>
                </a:cubicBezTo>
                <a:cubicBezTo>
                  <a:pt x="2697156" y="1039715"/>
                  <a:pt x="2713819" y="1046502"/>
                  <a:pt x="2735113" y="1047046"/>
                </a:cubicBezTo>
                <a:cubicBezTo>
                  <a:pt x="2747940" y="1046995"/>
                  <a:pt x="2759587" y="1044540"/>
                  <a:pt x="2770056" y="1039682"/>
                </a:cubicBezTo>
                <a:cubicBezTo>
                  <a:pt x="2780525" y="1034824"/>
                  <a:pt x="2789097" y="1027870"/>
                  <a:pt x="2795773" y="1018818"/>
                </a:cubicBezTo>
                <a:lnTo>
                  <a:pt x="2797000" y="1018818"/>
                </a:lnTo>
                <a:lnTo>
                  <a:pt x="2800683" y="1042541"/>
                </a:lnTo>
                <a:lnTo>
                  <a:pt x="2855112" y="1042541"/>
                </a:lnTo>
                <a:cubicBezTo>
                  <a:pt x="2853901" y="1035450"/>
                  <a:pt x="2853047" y="1027207"/>
                  <a:pt x="2852552" y="1017812"/>
                </a:cubicBezTo>
                <a:cubicBezTo>
                  <a:pt x="2852057" y="1008418"/>
                  <a:pt x="2851819" y="998639"/>
                  <a:pt x="2851835" y="988477"/>
                </a:cubicBezTo>
                <a:lnTo>
                  <a:pt x="2851835" y="904958"/>
                </a:lnTo>
                <a:cubicBezTo>
                  <a:pt x="2852035" y="888045"/>
                  <a:pt x="2849499" y="872427"/>
                  <a:pt x="2844225" y="858105"/>
                </a:cubicBezTo>
                <a:cubicBezTo>
                  <a:pt x="2838952" y="843783"/>
                  <a:pt x="2829743" y="832239"/>
                  <a:pt x="2816597" y="823473"/>
                </a:cubicBezTo>
                <a:cubicBezTo>
                  <a:pt x="2803452" y="814707"/>
                  <a:pt x="2785172" y="810200"/>
                  <a:pt x="2761756" y="809953"/>
                </a:cubicBezTo>
                <a:close/>
                <a:moveTo>
                  <a:pt x="1562024" y="809953"/>
                </a:moveTo>
                <a:cubicBezTo>
                  <a:pt x="1545107" y="810396"/>
                  <a:pt x="1531394" y="814215"/>
                  <a:pt x="1520883" y="821409"/>
                </a:cubicBezTo>
                <a:cubicBezTo>
                  <a:pt x="1510372" y="828603"/>
                  <a:pt x="1502502" y="836514"/>
                  <a:pt x="1497272" y="845140"/>
                </a:cubicBezTo>
                <a:lnTo>
                  <a:pt x="1496044" y="845140"/>
                </a:lnTo>
                <a:lnTo>
                  <a:pt x="1493179" y="814458"/>
                </a:lnTo>
                <a:lnTo>
                  <a:pt x="1441616" y="814458"/>
                </a:lnTo>
                <a:cubicBezTo>
                  <a:pt x="1442042" y="824441"/>
                  <a:pt x="1442418" y="835038"/>
                  <a:pt x="1442742" y="846251"/>
                </a:cubicBezTo>
                <a:cubicBezTo>
                  <a:pt x="1443066" y="857464"/>
                  <a:pt x="1443237" y="869702"/>
                  <a:pt x="1443254" y="882965"/>
                </a:cubicBezTo>
                <a:lnTo>
                  <a:pt x="1443254" y="1042541"/>
                </a:lnTo>
                <a:lnTo>
                  <a:pt x="1502591" y="1042541"/>
                </a:lnTo>
                <a:lnTo>
                  <a:pt x="1502591" y="905117"/>
                </a:lnTo>
                <a:cubicBezTo>
                  <a:pt x="1503061" y="889853"/>
                  <a:pt x="1507040" y="878362"/>
                  <a:pt x="1514529" y="870646"/>
                </a:cubicBezTo>
                <a:cubicBezTo>
                  <a:pt x="1522017" y="862929"/>
                  <a:pt x="1530198" y="859064"/>
                  <a:pt x="1539070" y="859051"/>
                </a:cubicBezTo>
                <a:cubicBezTo>
                  <a:pt x="1550820" y="859392"/>
                  <a:pt x="1559189" y="864137"/>
                  <a:pt x="1564175" y="873284"/>
                </a:cubicBezTo>
                <a:cubicBezTo>
                  <a:pt x="1569162" y="882431"/>
                  <a:pt x="1571587" y="893933"/>
                  <a:pt x="1571451" y="907790"/>
                </a:cubicBezTo>
                <a:lnTo>
                  <a:pt x="1571451" y="1042541"/>
                </a:lnTo>
                <a:lnTo>
                  <a:pt x="1630788" y="1042541"/>
                </a:lnTo>
                <a:lnTo>
                  <a:pt x="1630788" y="904104"/>
                </a:lnTo>
                <a:cubicBezTo>
                  <a:pt x="1631223" y="888250"/>
                  <a:pt x="1635066" y="876748"/>
                  <a:pt x="1642316" y="869598"/>
                </a:cubicBezTo>
                <a:cubicBezTo>
                  <a:pt x="1649565" y="862447"/>
                  <a:pt x="1657609" y="858931"/>
                  <a:pt x="1666447" y="859051"/>
                </a:cubicBezTo>
                <a:cubicBezTo>
                  <a:pt x="1678411" y="859273"/>
                  <a:pt x="1686967" y="864256"/>
                  <a:pt x="1692116" y="874000"/>
                </a:cubicBezTo>
                <a:cubicBezTo>
                  <a:pt x="1697265" y="883745"/>
                  <a:pt x="1699776" y="896920"/>
                  <a:pt x="1699648" y="913524"/>
                </a:cubicBezTo>
                <a:lnTo>
                  <a:pt x="1699648" y="1042541"/>
                </a:lnTo>
                <a:lnTo>
                  <a:pt x="1758985" y="1042541"/>
                </a:lnTo>
                <a:lnTo>
                  <a:pt x="1758985" y="904104"/>
                </a:lnTo>
                <a:cubicBezTo>
                  <a:pt x="1758533" y="871341"/>
                  <a:pt x="1751763" y="847409"/>
                  <a:pt x="1738675" y="832309"/>
                </a:cubicBezTo>
                <a:cubicBezTo>
                  <a:pt x="1725587" y="817208"/>
                  <a:pt x="1708889" y="809756"/>
                  <a:pt x="1688581" y="809953"/>
                </a:cubicBezTo>
                <a:cubicBezTo>
                  <a:pt x="1675823" y="809800"/>
                  <a:pt x="1663732" y="812664"/>
                  <a:pt x="1652309" y="818545"/>
                </a:cubicBezTo>
                <a:cubicBezTo>
                  <a:pt x="1640885" y="824427"/>
                  <a:pt x="1630437" y="834246"/>
                  <a:pt x="1620967" y="848004"/>
                </a:cubicBezTo>
                <a:lnTo>
                  <a:pt x="1620148" y="848004"/>
                </a:lnTo>
                <a:cubicBezTo>
                  <a:pt x="1615528" y="836215"/>
                  <a:pt x="1608195" y="826958"/>
                  <a:pt x="1598151" y="820233"/>
                </a:cubicBezTo>
                <a:cubicBezTo>
                  <a:pt x="1588106" y="813508"/>
                  <a:pt x="1576064" y="810081"/>
                  <a:pt x="1562024" y="809953"/>
                </a:cubicBezTo>
                <a:close/>
                <a:moveTo>
                  <a:pt x="1132982" y="809953"/>
                </a:moveTo>
                <a:cubicBezTo>
                  <a:pt x="1115033" y="810192"/>
                  <a:pt x="1099295" y="812271"/>
                  <a:pt x="1085768" y="816192"/>
                </a:cubicBezTo>
                <a:cubicBezTo>
                  <a:pt x="1072241" y="820112"/>
                  <a:pt x="1061633" y="824442"/>
                  <a:pt x="1053944" y="829180"/>
                </a:cubicBezTo>
                <a:lnTo>
                  <a:pt x="1065402" y="868491"/>
                </a:lnTo>
                <a:cubicBezTo>
                  <a:pt x="1072879" y="863895"/>
                  <a:pt x="1081457" y="860170"/>
                  <a:pt x="1091139" y="857316"/>
                </a:cubicBezTo>
                <a:cubicBezTo>
                  <a:pt x="1100820" y="854462"/>
                  <a:pt x="1110942" y="852993"/>
                  <a:pt x="1121505" y="852907"/>
                </a:cubicBezTo>
                <a:cubicBezTo>
                  <a:pt x="1137738" y="853155"/>
                  <a:pt x="1148720" y="856966"/>
                  <a:pt x="1154449" y="864339"/>
                </a:cubicBezTo>
                <a:cubicBezTo>
                  <a:pt x="1160179" y="871712"/>
                  <a:pt x="1162861" y="881162"/>
                  <a:pt x="1162493" y="892687"/>
                </a:cubicBezTo>
                <a:cubicBezTo>
                  <a:pt x="1125570" y="892609"/>
                  <a:pt x="1095752" y="899617"/>
                  <a:pt x="1073037" y="913709"/>
                </a:cubicBezTo>
                <a:cubicBezTo>
                  <a:pt x="1050323" y="927802"/>
                  <a:pt x="1038638" y="949448"/>
                  <a:pt x="1037984" y="978647"/>
                </a:cubicBezTo>
                <a:cubicBezTo>
                  <a:pt x="1038197" y="997640"/>
                  <a:pt x="1044319" y="1013652"/>
                  <a:pt x="1056350" y="1026683"/>
                </a:cubicBezTo>
                <a:cubicBezTo>
                  <a:pt x="1068381" y="1039715"/>
                  <a:pt x="1085044" y="1046502"/>
                  <a:pt x="1106339" y="1047046"/>
                </a:cubicBezTo>
                <a:cubicBezTo>
                  <a:pt x="1119165" y="1046995"/>
                  <a:pt x="1130812" y="1044540"/>
                  <a:pt x="1141281" y="1039682"/>
                </a:cubicBezTo>
                <a:cubicBezTo>
                  <a:pt x="1151750" y="1034824"/>
                  <a:pt x="1160322" y="1027870"/>
                  <a:pt x="1166998" y="1018818"/>
                </a:cubicBezTo>
                <a:lnTo>
                  <a:pt x="1168225" y="1018818"/>
                </a:lnTo>
                <a:lnTo>
                  <a:pt x="1171908" y="1042541"/>
                </a:lnTo>
                <a:lnTo>
                  <a:pt x="1226337" y="1042541"/>
                </a:lnTo>
                <a:cubicBezTo>
                  <a:pt x="1225126" y="1035450"/>
                  <a:pt x="1224273" y="1027207"/>
                  <a:pt x="1223778" y="1017812"/>
                </a:cubicBezTo>
                <a:cubicBezTo>
                  <a:pt x="1223283" y="1008418"/>
                  <a:pt x="1223044" y="998639"/>
                  <a:pt x="1223061" y="988477"/>
                </a:cubicBezTo>
                <a:lnTo>
                  <a:pt x="1223061" y="904958"/>
                </a:lnTo>
                <a:cubicBezTo>
                  <a:pt x="1223261" y="888045"/>
                  <a:pt x="1220724" y="872427"/>
                  <a:pt x="1215450" y="858105"/>
                </a:cubicBezTo>
                <a:cubicBezTo>
                  <a:pt x="1210177" y="843783"/>
                  <a:pt x="1200968" y="832239"/>
                  <a:pt x="1187823" y="823473"/>
                </a:cubicBezTo>
                <a:cubicBezTo>
                  <a:pt x="1174677" y="814707"/>
                  <a:pt x="1156397" y="810200"/>
                  <a:pt x="1132982" y="809953"/>
                </a:cubicBezTo>
                <a:close/>
                <a:moveTo>
                  <a:pt x="3278461" y="809544"/>
                </a:moveTo>
                <a:cubicBezTo>
                  <a:pt x="3256151" y="809836"/>
                  <a:pt x="3237235" y="815527"/>
                  <a:pt x="3221713" y="826615"/>
                </a:cubicBezTo>
                <a:cubicBezTo>
                  <a:pt x="3206191" y="837703"/>
                  <a:pt x="3194378" y="852432"/>
                  <a:pt x="3186275" y="870802"/>
                </a:cubicBezTo>
                <a:cubicBezTo>
                  <a:pt x="3178172" y="889172"/>
                  <a:pt x="3174094" y="909426"/>
                  <a:pt x="3174041" y="931564"/>
                </a:cubicBezTo>
                <a:cubicBezTo>
                  <a:pt x="3174244" y="967372"/>
                  <a:pt x="3183864" y="995412"/>
                  <a:pt x="3202901" y="1015683"/>
                </a:cubicBezTo>
                <a:cubicBezTo>
                  <a:pt x="3221938" y="1035954"/>
                  <a:pt x="3249173" y="1046272"/>
                  <a:pt x="3284609" y="1046636"/>
                </a:cubicBezTo>
                <a:cubicBezTo>
                  <a:pt x="3298875" y="1046602"/>
                  <a:pt x="3312340" y="1045443"/>
                  <a:pt x="3325005" y="1043159"/>
                </a:cubicBezTo>
                <a:cubicBezTo>
                  <a:pt x="3337669" y="1040875"/>
                  <a:pt x="3348771" y="1037670"/>
                  <a:pt x="3358309" y="1033545"/>
                </a:cubicBezTo>
                <a:lnTo>
                  <a:pt x="3349716" y="991796"/>
                </a:lnTo>
                <a:cubicBezTo>
                  <a:pt x="3342001" y="994520"/>
                  <a:pt x="3333595" y="996758"/>
                  <a:pt x="3324495" y="998509"/>
                </a:cubicBezTo>
                <a:cubicBezTo>
                  <a:pt x="3315396" y="1000260"/>
                  <a:pt x="3305243" y="1001165"/>
                  <a:pt x="3294035" y="1001225"/>
                </a:cubicBezTo>
                <a:cubicBezTo>
                  <a:pt x="3277197" y="1001387"/>
                  <a:pt x="3262921" y="997168"/>
                  <a:pt x="3251207" y="988567"/>
                </a:cubicBezTo>
                <a:cubicBezTo>
                  <a:pt x="3239493" y="979967"/>
                  <a:pt x="3233004" y="966011"/>
                  <a:pt x="3231740" y="946700"/>
                </a:cubicBezTo>
                <a:lnTo>
                  <a:pt x="3368130" y="946700"/>
                </a:lnTo>
                <a:cubicBezTo>
                  <a:pt x="3368735" y="943393"/>
                  <a:pt x="3369161" y="939678"/>
                  <a:pt x="3369409" y="935553"/>
                </a:cubicBezTo>
                <a:cubicBezTo>
                  <a:pt x="3369656" y="931428"/>
                  <a:pt x="3369776" y="927099"/>
                  <a:pt x="3369767" y="922565"/>
                </a:cubicBezTo>
                <a:cubicBezTo>
                  <a:pt x="3369419" y="885590"/>
                  <a:pt x="3361113" y="857534"/>
                  <a:pt x="3344850" y="838398"/>
                </a:cubicBezTo>
                <a:cubicBezTo>
                  <a:pt x="3328587" y="819262"/>
                  <a:pt x="3306457" y="809643"/>
                  <a:pt x="3278461" y="809544"/>
                </a:cubicBezTo>
                <a:close/>
                <a:moveTo>
                  <a:pt x="2205001" y="809544"/>
                </a:moveTo>
                <a:cubicBezTo>
                  <a:pt x="2173433" y="809754"/>
                  <a:pt x="2147683" y="820174"/>
                  <a:pt x="2127751" y="840803"/>
                </a:cubicBezTo>
                <a:cubicBezTo>
                  <a:pt x="2107820" y="861432"/>
                  <a:pt x="2097535" y="891005"/>
                  <a:pt x="2096897" y="929523"/>
                </a:cubicBezTo>
                <a:cubicBezTo>
                  <a:pt x="2097459" y="966864"/>
                  <a:pt x="2107385" y="995721"/>
                  <a:pt x="2126677" y="1016094"/>
                </a:cubicBezTo>
                <a:cubicBezTo>
                  <a:pt x="2145968" y="1036466"/>
                  <a:pt x="2171257" y="1046784"/>
                  <a:pt x="2202542" y="1047046"/>
                </a:cubicBezTo>
                <a:cubicBezTo>
                  <a:pt x="2219852" y="1047168"/>
                  <a:pt x="2236579" y="1043197"/>
                  <a:pt x="2252725" y="1035132"/>
                </a:cubicBezTo>
                <a:cubicBezTo>
                  <a:pt x="2268871" y="1027068"/>
                  <a:pt x="2282194" y="1014179"/>
                  <a:pt x="2292695" y="996465"/>
                </a:cubicBezTo>
                <a:cubicBezTo>
                  <a:pt x="2303195" y="978751"/>
                  <a:pt x="2308632" y="955481"/>
                  <a:pt x="2309006" y="926655"/>
                </a:cubicBezTo>
                <a:cubicBezTo>
                  <a:pt x="2308666" y="891482"/>
                  <a:pt x="2299319" y="863308"/>
                  <a:pt x="2280966" y="842134"/>
                </a:cubicBezTo>
                <a:cubicBezTo>
                  <a:pt x="2262612" y="820959"/>
                  <a:pt x="2237291" y="810096"/>
                  <a:pt x="2205001" y="809544"/>
                </a:cubicBezTo>
                <a:close/>
                <a:moveTo>
                  <a:pt x="1392273" y="809544"/>
                </a:moveTo>
                <a:cubicBezTo>
                  <a:pt x="1381265" y="809561"/>
                  <a:pt x="1370514" y="813315"/>
                  <a:pt x="1360019" y="820805"/>
                </a:cubicBezTo>
                <a:cubicBezTo>
                  <a:pt x="1349524" y="828296"/>
                  <a:pt x="1341437" y="839421"/>
                  <a:pt x="1335757" y="854179"/>
                </a:cubicBezTo>
                <a:lnTo>
                  <a:pt x="1334120" y="854179"/>
                </a:lnTo>
                <a:lnTo>
                  <a:pt x="1331664" y="814458"/>
                </a:lnTo>
                <a:lnTo>
                  <a:pt x="1279691" y="814458"/>
                </a:lnTo>
                <a:cubicBezTo>
                  <a:pt x="1280117" y="824619"/>
                  <a:pt x="1280493" y="835522"/>
                  <a:pt x="1280817" y="847167"/>
                </a:cubicBezTo>
                <a:cubicBezTo>
                  <a:pt x="1281141" y="858811"/>
                  <a:pt x="1281312" y="871659"/>
                  <a:pt x="1281329" y="885709"/>
                </a:cubicBezTo>
                <a:lnTo>
                  <a:pt x="1281329" y="1042541"/>
                </a:lnTo>
                <a:lnTo>
                  <a:pt x="1341895" y="1042541"/>
                </a:lnTo>
                <a:lnTo>
                  <a:pt x="1341895" y="924610"/>
                </a:lnTo>
                <a:cubicBezTo>
                  <a:pt x="1342193" y="905185"/>
                  <a:pt x="1346818" y="890757"/>
                  <a:pt x="1355769" y="881325"/>
                </a:cubicBezTo>
                <a:cubicBezTo>
                  <a:pt x="1364720" y="871893"/>
                  <a:pt x="1376205" y="867199"/>
                  <a:pt x="1390225" y="867242"/>
                </a:cubicBezTo>
                <a:cubicBezTo>
                  <a:pt x="1393279" y="867242"/>
                  <a:pt x="1396078" y="867345"/>
                  <a:pt x="1398621" y="867550"/>
                </a:cubicBezTo>
                <a:cubicBezTo>
                  <a:pt x="1401164" y="867754"/>
                  <a:pt x="1403553" y="868062"/>
                  <a:pt x="1405788" y="868471"/>
                </a:cubicBezTo>
                <a:lnTo>
                  <a:pt x="1405788" y="810772"/>
                </a:lnTo>
                <a:cubicBezTo>
                  <a:pt x="1403792" y="810363"/>
                  <a:pt x="1401744" y="810055"/>
                  <a:pt x="1399645" y="809851"/>
                </a:cubicBezTo>
                <a:cubicBezTo>
                  <a:pt x="1397546" y="809646"/>
                  <a:pt x="1395088" y="809544"/>
                  <a:pt x="1392273" y="809544"/>
                </a:cubicBezTo>
                <a:close/>
                <a:moveTo>
                  <a:pt x="767030" y="777546"/>
                </a:moveTo>
                <a:lnTo>
                  <a:pt x="768259" y="777546"/>
                </a:lnTo>
                <a:cubicBezTo>
                  <a:pt x="770340" y="787421"/>
                  <a:pt x="772627" y="798091"/>
                  <a:pt x="775118" y="809555"/>
                </a:cubicBezTo>
                <a:cubicBezTo>
                  <a:pt x="777609" y="821019"/>
                  <a:pt x="780100" y="831792"/>
                  <a:pt x="782591" y="841873"/>
                </a:cubicBezTo>
                <a:lnTo>
                  <a:pt x="801428" y="913576"/>
                </a:lnTo>
                <a:lnTo>
                  <a:pt x="734271" y="913576"/>
                </a:lnTo>
                <a:lnTo>
                  <a:pt x="753108" y="841490"/>
                </a:lnTo>
                <a:cubicBezTo>
                  <a:pt x="755402" y="831977"/>
                  <a:pt x="757774" y="821469"/>
                  <a:pt x="760223" y="809968"/>
                </a:cubicBezTo>
                <a:cubicBezTo>
                  <a:pt x="762671" y="798467"/>
                  <a:pt x="764940" y="787660"/>
                  <a:pt x="767030" y="777546"/>
                </a:cubicBezTo>
                <a:close/>
                <a:moveTo>
                  <a:pt x="2523516" y="772221"/>
                </a:moveTo>
                <a:cubicBezTo>
                  <a:pt x="2540507" y="772255"/>
                  <a:pt x="2553861" y="776592"/>
                  <a:pt x="2563577" y="785231"/>
                </a:cubicBezTo>
                <a:cubicBezTo>
                  <a:pt x="2573293" y="793870"/>
                  <a:pt x="2578246" y="806607"/>
                  <a:pt x="2578433" y="823442"/>
                </a:cubicBezTo>
                <a:cubicBezTo>
                  <a:pt x="2578297" y="840627"/>
                  <a:pt x="2573037" y="854098"/>
                  <a:pt x="2562655" y="863856"/>
                </a:cubicBezTo>
                <a:cubicBezTo>
                  <a:pt x="2552272" y="873614"/>
                  <a:pt x="2537587" y="878582"/>
                  <a:pt x="2518598" y="878762"/>
                </a:cubicBezTo>
                <a:cubicBezTo>
                  <a:pt x="2514124" y="878770"/>
                  <a:pt x="2510162" y="878651"/>
                  <a:pt x="2506713" y="878403"/>
                </a:cubicBezTo>
                <a:cubicBezTo>
                  <a:pt x="2503263" y="878156"/>
                  <a:pt x="2500121" y="877729"/>
                  <a:pt x="2497287" y="877123"/>
                </a:cubicBezTo>
                <a:lnTo>
                  <a:pt x="2497287" y="774679"/>
                </a:lnTo>
                <a:cubicBezTo>
                  <a:pt x="2499942" y="774039"/>
                  <a:pt x="2503443" y="773475"/>
                  <a:pt x="2507789" y="772989"/>
                </a:cubicBezTo>
                <a:cubicBezTo>
                  <a:pt x="2512135" y="772503"/>
                  <a:pt x="2517377" y="772247"/>
                  <a:pt x="2523516" y="772221"/>
                </a:cubicBezTo>
                <a:close/>
                <a:moveTo>
                  <a:pt x="3732155" y="755070"/>
                </a:moveTo>
                <a:lnTo>
                  <a:pt x="3672409" y="772682"/>
                </a:lnTo>
                <a:lnTo>
                  <a:pt x="3672409" y="814458"/>
                </a:lnTo>
                <a:lnTo>
                  <a:pt x="3642509" y="814458"/>
                </a:lnTo>
                <a:lnTo>
                  <a:pt x="3642509" y="859051"/>
                </a:lnTo>
                <a:lnTo>
                  <a:pt x="3672409" y="859051"/>
                </a:lnTo>
                <a:lnTo>
                  <a:pt x="3672409" y="964351"/>
                </a:lnTo>
                <a:cubicBezTo>
                  <a:pt x="3672019" y="973364"/>
                  <a:pt x="3672934" y="984238"/>
                  <a:pt x="3675152" y="996974"/>
                </a:cubicBezTo>
                <a:cubicBezTo>
                  <a:pt x="3677370" y="1009710"/>
                  <a:pt x="3683226" y="1021035"/>
                  <a:pt x="3692720" y="1030948"/>
                </a:cubicBezTo>
                <a:cubicBezTo>
                  <a:pt x="3702213" y="1040861"/>
                  <a:pt x="3717680" y="1046091"/>
                  <a:pt x="3739118" y="1046636"/>
                </a:cubicBezTo>
                <a:cubicBezTo>
                  <a:pt x="3748001" y="1046619"/>
                  <a:pt x="3755936" y="1046142"/>
                  <a:pt x="3762925" y="1045204"/>
                </a:cubicBezTo>
                <a:cubicBezTo>
                  <a:pt x="3769913" y="1044267"/>
                  <a:pt x="3775493" y="1042971"/>
                  <a:pt x="3779666" y="1041317"/>
                </a:cubicBezTo>
                <a:lnTo>
                  <a:pt x="3778847" y="995080"/>
                </a:lnTo>
                <a:cubicBezTo>
                  <a:pt x="3775877" y="995703"/>
                  <a:pt x="3772908" y="996199"/>
                  <a:pt x="3769939" y="996566"/>
                </a:cubicBezTo>
                <a:cubicBezTo>
                  <a:pt x="3766969" y="996933"/>
                  <a:pt x="3763385" y="997120"/>
                  <a:pt x="3759187" y="997129"/>
                </a:cubicBezTo>
                <a:cubicBezTo>
                  <a:pt x="3749997" y="997223"/>
                  <a:pt x="3743188" y="994167"/>
                  <a:pt x="3738759" y="987961"/>
                </a:cubicBezTo>
                <a:cubicBezTo>
                  <a:pt x="3734331" y="981756"/>
                  <a:pt x="3732129" y="971837"/>
                  <a:pt x="3732155" y="958205"/>
                </a:cubicBezTo>
                <a:lnTo>
                  <a:pt x="3732155" y="859051"/>
                </a:lnTo>
                <a:lnTo>
                  <a:pt x="3782533" y="859051"/>
                </a:lnTo>
                <a:lnTo>
                  <a:pt x="3782533" y="814458"/>
                </a:lnTo>
                <a:lnTo>
                  <a:pt x="3732155" y="814458"/>
                </a:lnTo>
                <a:close/>
                <a:moveTo>
                  <a:pt x="2979680" y="755070"/>
                </a:moveTo>
                <a:lnTo>
                  <a:pt x="2919933" y="772682"/>
                </a:lnTo>
                <a:lnTo>
                  <a:pt x="2919933" y="814458"/>
                </a:lnTo>
                <a:lnTo>
                  <a:pt x="2890034" y="814458"/>
                </a:lnTo>
                <a:lnTo>
                  <a:pt x="2890034" y="859051"/>
                </a:lnTo>
                <a:lnTo>
                  <a:pt x="2919933" y="859051"/>
                </a:lnTo>
                <a:lnTo>
                  <a:pt x="2919933" y="964351"/>
                </a:lnTo>
                <a:cubicBezTo>
                  <a:pt x="2919545" y="973364"/>
                  <a:pt x="2920459" y="984238"/>
                  <a:pt x="2922677" y="996974"/>
                </a:cubicBezTo>
                <a:cubicBezTo>
                  <a:pt x="2924895" y="1009710"/>
                  <a:pt x="2930751" y="1021035"/>
                  <a:pt x="2940245" y="1030948"/>
                </a:cubicBezTo>
                <a:cubicBezTo>
                  <a:pt x="2949739" y="1040861"/>
                  <a:pt x="2965205" y="1046091"/>
                  <a:pt x="2986643" y="1046636"/>
                </a:cubicBezTo>
                <a:cubicBezTo>
                  <a:pt x="2995525" y="1046619"/>
                  <a:pt x="3003461" y="1046142"/>
                  <a:pt x="3010449" y="1045204"/>
                </a:cubicBezTo>
                <a:cubicBezTo>
                  <a:pt x="3017438" y="1044267"/>
                  <a:pt x="3023019" y="1042971"/>
                  <a:pt x="3027191" y="1041317"/>
                </a:cubicBezTo>
                <a:lnTo>
                  <a:pt x="3026372" y="995080"/>
                </a:lnTo>
                <a:cubicBezTo>
                  <a:pt x="3023403" y="995703"/>
                  <a:pt x="3020433" y="996199"/>
                  <a:pt x="3017463" y="996566"/>
                </a:cubicBezTo>
                <a:cubicBezTo>
                  <a:pt x="3014494" y="996933"/>
                  <a:pt x="3010911" y="997120"/>
                  <a:pt x="3006712" y="997129"/>
                </a:cubicBezTo>
                <a:cubicBezTo>
                  <a:pt x="2997522" y="997223"/>
                  <a:pt x="2990713" y="994167"/>
                  <a:pt x="2986285" y="987961"/>
                </a:cubicBezTo>
                <a:cubicBezTo>
                  <a:pt x="2981856" y="981756"/>
                  <a:pt x="2979655" y="971837"/>
                  <a:pt x="2979680" y="958205"/>
                </a:cubicBezTo>
                <a:lnTo>
                  <a:pt x="2979680" y="859051"/>
                </a:lnTo>
                <a:lnTo>
                  <a:pt x="3030058" y="859051"/>
                </a:lnTo>
                <a:lnTo>
                  <a:pt x="3030058" y="814458"/>
                </a:lnTo>
                <a:lnTo>
                  <a:pt x="2979680" y="814458"/>
                </a:lnTo>
                <a:close/>
                <a:moveTo>
                  <a:pt x="1859287" y="727629"/>
                </a:moveTo>
                <a:lnTo>
                  <a:pt x="1859287" y="780003"/>
                </a:lnTo>
                <a:lnTo>
                  <a:pt x="1936696" y="780003"/>
                </a:lnTo>
                <a:lnTo>
                  <a:pt x="1936696" y="1042541"/>
                </a:lnTo>
                <a:lnTo>
                  <a:pt x="1997262" y="1042541"/>
                </a:lnTo>
                <a:lnTo>
                  <a:pt x="1997262" y="780003"/>
                </a:lnTo>
                <a:lnTo>
                  <a:pt x="2075081" y="780003"/>
                </a:lnTo>
                <a:lnTo>
                  <a:pt x="2075081" y="727629"/>
                </a:lnTo>
                <a:close/>
                <a:moveTo>
                  <a:pt x="731814" y="727629"/>
                </a:moveTo>
                <a:lnTo>
                  <a:pt x="642544" y="1042541"/>
                </a:lnTo>
                <a:lnTo>
                  <a:pt x="703968" y="1042541"/>
                </a:lnTo>
                <a:lnTo>
                  <a:pt x="725672" y="959397"/>
                </a:lnTo>
                <a:lnTo>
                  <a:pt x="810027" y="959397"/>
                </a:lnTo>
                <a:lnTo>
                  <a:pt x="832549" y="1042541"/>
                </a:lnTo>
                <a:lnTo>
                  <a:pt x="896020" y="1042541"/>
                </a:lnTo>
                <a:lnTo>
                  <a:pt x="807980" y="727629"/>
                </a:lnTo>
                <a:close/>
                <a:moveTo>
                  <a:pt x="2518598" y="725171"/>
                </a:moveTo>
                <a:cubicBezTo>
                  <a:pt x="2501199" y="725214"/>
                  <a:pt x="2485725" y="725844"/>
                  <a:pt x="2472174" y="727063"/>
                </a:cubicBezTo>
                <a:cubicBezTo>
                  <a:pt x="2458624" y="728282"/>
                  <a:pt x="2446942" y="729833"/>
                  <a:pt x="2437130" y="731717"/>
                </a:cubicBezTo>
                <a:lnTo>
                  <a:pt x="2437130" y="1042541"/>
                </a:lnTo>
                <a:lnTo>
                  <a:pt x="2497287" y="1042541"/>
                </a:lnTo>
                <a:lnTo>
                  <a:pt x="2497287" y="924585"/>
                </a:lnTo>
                <a:cubicBezTo>
                  <a:pt x="2503434" y="925744"/>
                  <a:pt x="2510811" y="926289"/>
                  <a:pt x="2519417" y="926221"/>
                </a:cubicBezTo>
                <a:cubicBezTo>
                  <a:pt x="2535726" y="926517"/>
                  <a:pt x="2553007" y="923789"/>
                  <a:pt x="2571261" y="918035"/>
                </a:cubicBezTo>
                <a:cubicBezTo>
                  <a:pt x="2589515" y="912282"/>
                  <a:pt x="2605150" y="901727"/>
                  <a:pt x="2618167" y="886372"/>
                </a:cubicBezTo>
                <a:cubicBezTo>
                  <a:pt x="2631184" y="871017"/>
                  <a:pt x="2637991" y="849084"/>
                  <a:pt x="2638590" y="820574"/>
                </a:cubicBezTo>
                <a:cubicBezTo>
                  <a:pt x="2638505" y="805907"/>
                  <a:pt x="2635811" y="792524"/>
                  <a:pt x="2630507" y="780424"/>
                </a:cubicBezTo>
                <a:cubicBezTo>
                  <a:pt x="2625205" y="768324"/>
                  <a:pt x="2617805" y="758226"/>
                  <a:pt x="2608307" y="750128"/>
                </a:cubicBezTo>
                <a:cubicBezTo>
                  <a:pt x="2598281" y="741570"/>
                  <a:pt x="2585792" y="735263"/>
                  <a:pt x="2570841" y="731206"/>
                </a:cubicBezTo>
                <a:cubicBezTo>
                  <a:pt x="2555889" y="727149"/>
                  <a:pt x="2538475" y="725137"/>
                  <a:pt x="2518598" y="725171"/>
                </a:cubicBezTo>
                <a:close/>
                <a:moveTo>
                  <a:pt x="3101902" y="719847"/>
                </a:moveTo>
                <a:cubicBezTo>
                  <a:pt x="3092319" y="720017"/>
                  <a:pt x="3084577" y="723052"/>
                  <a:pt x="3078677" y="728953"/>
                </a:cubicBezTo>
                <a:cubicBezTo>
                  <a:pt x="3072777" y="734853"/>
                  <a:pt x="3069742" y="742594"/>
                  <a:pt x="3069571" y="752178"/>
                </a:cubicBezTo>
                <a:cubicBezTo>
                  <a:pt x="3069716" y="761582"/>
                  <a:pt x="3072700" y="769272"/>
                  <a:pt x="3078523" y="775249"/>
                </a:cubicBezTo>
                <a:cubicBezTo>
                  <a:pt x="3084347" y="781226"/>
                  <a:pt x="3092140" y="784312"/>
                  <a:pt x="3101902" y="784508"/>
                </a:cubicBezTo>
                <a:cubicBezTo>
                  <a:pt x="3111502" y="784389"/>
                  <a:pt x="3119312" y="781456"/>
                  <a:pt x="3125332" y="775709"/>
                </a:cubicBezTo>
                <a:cubicBezTo>
                  <a:pt x="3131351" y="769963"/>
                  <a:pt x="3134455" y="762119"/>
                  <a:pt x="3134643" y="752178"/>
                </a:cubicBezTo>
                <a:cubicBezTo>
                  <a:pt x="3134506" y="742594"/>
                  <a:pt x="3131505" y="734853"/>
                  <a:pt x="3125639" y="728953"/>
                </a:cubicBezTo>
                <a:cubicBezTo>
                  <a:pt x="3119773" y="723052"/>
                  <a:pt x="3111860" y="720017"/>
                  <a:pt x="3101902" y="719847"/>
                </a:cubicBezTo>
                <a:close/>
                <a:moveTo>
                  <a:pt x="938429" y="713293"/>
                </a:moveTo>
                <a:lnTo>
                  <a:pt x="938429" y="1042541"/>
                </a:lnTo>
                <a:lnTo>
                  <a:pt x="998995" y="1042541"/>
                </a:lnTo>
                <a:lnTo>
                  <a:pt x="998995" y="713293"/>
                </a:lnTo>
                <a:close/>
                <a:moveTo>
                  <a:pt x="2313784" y="485141"/>
                </a:moveTo>
                <a:cubicBezTo>
                  <a:pt x="2303151" y="485371"/>
                  <a:pt x="2294539" y="489004"/>
                  <a:pt x="2287949" y="496039"/>
                </a:cubicBezTo>
                <a:cubicBezTo>
                  <a:pt x="2281357" y="503074"/>
                  <a:pt x="2277964" y="512129"/>
                  <a:pt x="2277767" y="523206"/>
                </a:cubicBezTo>
                <a:cubicBezTo>
                  <a:pt x="2277861" y="533919"/>
                  <a:pt x="2281050" y="542871"/>
                  <a:pt x="2287335" y="550062"/>
                </a:cubicBezTo>
                <a:cubicBezTo>
                  <a:pt x="2293619" y="557252"/>
                  <a:pt x="2302435" y="560989"/>
                  <a:pt x="2313784" y="561271"/>
                </a:cubicBezTo>
                <a:cubicBezTo>
                  <a:pt x="2324954" y="561066"/>
                  <a:pt x="2333720" y="557482"/>
                  <a:pt x="2340081" y="550520"/>
                </a:cubicBezTo>
                <a:cubicBezTo>
                  <a:pt x="2346442" y="543557"/>
                  <a:pt x="2349682" y="534444"/>
                  <a:pt x="2349801" y="523180"/>
                </a:cubicBezTo>
                <a:cubicBezTo>
                  <a:pt x="2349631" y="511758"/>
                  <a:pt x="2346289" y="502607"/>
                  <a:pt x="2339774" y="495729"/>
                </a:cubicBezTo>
                <a:cubicBezTo>
                  <a:pt x="2333259" y="488850"/>
                  <a:pt x="2324596" y="485321"/>
                  <a:pt x="2313784" y="485141"/>
                </a:cubicBezTo>
                <a:close/>
                <a:moveTo>
                  <a:pt x="3068787" y="414233"/>
                </a:moveTo>
                <a:lnTo>
                  <a:pt x="3091328" y="414233"/>
                </a:lnTo>
                <a:cubicBezTo>
                  <a:pt x="3107550" y="414020"/>
                  <a:pt x="3121825" y="417725"/>
                  <a:pt x="3134153" y="425349"/>
                </a:cubicBezTo>
                <a:cubicBezTo>
                  <a:pt x="3146482" y="432972"/>
                  <a:pt x="3152971" y="445795"/>
                  <a:pt x="3153620" y="463817"/>
                </a:cubicBezTo>
                <a:cubicBezTo>
                  <a:pt x="3153141" y="481515"/>
                  <a:pt x="3147131" y="494372"/>
                  <a:pt x="3135588" y="502388"/>
                </a:cubicBezTo>
                <a:cubicBezTo>
                  <a:pt x="3124045" y="510405"/>
                  <a:pt x="3109837" y="514349"/>
                  <a:pt x="3092966" y="514221"/>
                </a:cubicBezTo>
                <a:cubicBezTo>
                  <a:pt x="3087681" y="514229"/>
                  <a:pt x="3083088" y="514110"/>
                  <a:pt x="3079186" y="513862"/>
                </a:cubicBezTo>
                <a:cubicBezTo>
                  <a:pt x="3075284" y="513615"/>
                  <a:pt x="3071817" y="513188"/>
                  <a:pt x="3068787" y="512582"/>
                </a:cubicBezTo>
                <a:close/>
                <a:moveTo>
                  <a:pt x="1049487" y="414233"/>
                </a:moveTo>
                <a:lnTo>
                  <a:pt x="1072029" y="414233"/>
                </a:lnTo>
                <a:cubicBezTo>
                  <a:pt x="1088250" y="414020"/>
                  <a:pt x="1102525" y="417725"/>
                  <a:pt x="1114854" y="425349"/>
                </a:cubicBezTo>
                <a:cubicBezTo>
                  <a:pt x="1127182" y="432972"/>
                  <a:pt x="1133671" y="445795"/>
                  <a:pt x="1134320" y="463817"/>
                </a:cubicBezTo>
                <a:cubicBezTo>
                  <a:pt x="1133842" y="481515"/>
                  <a:pt x="1127831" y="494372"/>
                  <a:pt x="1116288" y="502388"/>
                </a:cubicBezTo>
                <a:cubicBezTo>
                  <a:pt x="1104745" y="510405"/>
                  <a:pt x="1090538" y="514349"/>
                  <a:pt x="1073666" y="514221"/>
                </a:cubicBezTo>
                <a:cubicBezTo>
                  <a:pt x="1068381" y="514229"/>
                  <a:pt x="1063788" y="514110"/>
                  <a:pt x="1059886" y="513862"/>
                </a:cubicBezTo>
                <a:cubicBezTo>
                  <a:pt x="1055984" y="513615"/>
                  <a:pt x="1052518" y="513188"/>
                  <a:pt x="1049487" y="512582"/>
                </a:cubicBezTo>
                <a:close/>
                <a:moveTo>
                  <a:pt x="2775271" y="368361"/>
                </a:moveTo>
                <a:cubicBezTo>
                  <a:pt x="2785618" y="368611"/>
                  <a:pt x="2794022" y="372344"/>
                  <a:pt x="2800482" y="379560"/>
                </a:cubicBezTo>
                <a:cubicBezTo>
                  <a:pt x="2806943" y="386775"/>
                  <a:pt x="2811673" y="395971"/>
                  <a:pt x="2814674" y="407147"/>
                </a:cubicBezTo>
                <a:cubicBezTo>
                  <a:pt x="2817674" y="418323"/>
                  <a:pt x="2819157" y="429977"/>
                  <a:pt x="2819121" y="442110"/>
                </a:cubicBezTo>
                <a:cubicBezTo>
                  <a:pt x="2819070" y="462963"/>
                  <a:pt x="2815279" y="480461"/>
                  <a:pt x="2807749" y="494605"/>
                </a:cubicBezTo>
                <a:cubicBezTo>
                  <a:pt x="2800219" y="508749"/>
                  <a:pt x="2789256" y="516106"/>
                  <a:pt x="2774862" y="516678"/>
                </a:cubicBezTo>
                <a:cubicBezTo>
                  <a:pt x="2760075" y="516124"/>
                  <a:pt x="2748873" y="508834"/>
                  <a:pt x="2741257" y="494810"/>
                </a:cubicBezTo>
                <a:cubicBezTo>
                  <a:pt x="2733641" y="480785"/>
                  <a:pt x="2729817" y="463355"/>
                  <a:pt x="2729782" y="442519"/>
                </a:cubicBezTo>
                <a:cubicBezTo>
                  <a:pt x="2729721" y="430640"/>
                  <a:pt x="2731163" y="419072"/>
                  <a:pt x="2734108" y="407815"/>
                </a:cubicBezTo>
                <a:cubicBezTo>
                  <a:pt x="2737053" y="396558"/>
                  <a:pt x="2741864" y="387236"/>
                  <a:pt x="2748543" y="379848"/>
                </a:cubicBezTo>
                <a:cubicBezTo>
                  <a:pt x="2755221" y="372461"/>
                  <a:pt x="2764131" y="368632"/>
                  <a:pt x="2775271" y="368361"/>
                </a:cubicBezTo>
                <a:close/>
                <a:moveTo>
                  <a:pt x="3350973" y="365904"/>
                </a:moveTo>
                <a:cubicBezTo>
                  <a:pt x="3360879" y="366116"/>
                  <a:pt x="3368707" y="368925"/>
                  <a:pt x="3374454" y="374331"/>
                </a:cubicBezTo>
                <a:cubicBezTo>
                  <a:pt x="3380202" y="379736"/>
                  <a:pt x="3384265" y="386463"/>
                  <a:pt x="3386643" y="394510"/>
                </a:cubicBezTo>
                <a:cubicBezTo>
                  <a:pt x="3389021" y="402558"/>
                  <a:pt x="3390109" y="410651"/>
                  <a:pt x="3389907" y="418790"/>
                </a:cubicBezTo>
                <a:lnTo>
                  <a:pt x="3307940" y="418790"/>
                </a:lnTo>
                <a:cubicBezTo>
                  <a:pt x="3308449" y="411038"/>
                  <a:pt x="3310255" y="403127"/>
                  <a:pt x="3313359" y="395057"/>
                </a:cubicBezTo>
                <a:cubicBezTo>
                  <a:pt x="3316463" y="386987"/>
                  <a:pt x="3321093" y="380169"/>
                  <a:pt x="3327248" y="374604"/>
                </a:cubicBezTo>
                <a:cubicBezTo>
                  <a:pt x="3333403" y="369039"/>
                  <a:pt x="3341311" y="366139"/>
                  <a:pt x="3350973" y="365904"/>
                </a:cubicBezTo>
                <a:close/>
                <a:moveTo>
                  <a:pt x="1979373" y="365904"/>
                </a:moveTo>
                <a:cubicBezTo>
                  <a:pt x="1989279" y="366116"/>
                  <a:pt x="1997107" y="368925"/>
                  <a:pt x="2002854" y="374331"/>
                </a:cubicBezTo>
                <a:cubicBezTo>
                  <a:pt x="2008602" y="379736"/>
                  <a:pt x="2012665" y="386463"/>
                  <a:pt x="2015043" y="394510"/>
                </a:cubicBezTo>
                <a:cubicBezTo>
                  <a:pt x="2017421" y="402558"/>
                  <a:pt x="2018509" y="410651"/>
                  <a:pt x="2018307" y="418790"/>
                </a:cubicBezTo>
                <a:lnTo>
                  <a:pt x="1936340" y="418790"/>
                </a:lnTo>
                <a:cubicBezTo>
                  <a:pt x="1936849" y="411038"/>
                  <a:pt x="1938655" y="403127"/>
                  <a:pt x="1941759" y="395057"/>
                </a:cubicBezTo>
                <a:cubicBezTo>
                  <a:pt x="1944863" y="386987"/>
                  <a:pt x="1949493" y="380169"/>
                  <a:pt x="1955648" y="374604"/>
                </a:cubicBezTo>
                <a:cubicBezTo>
                  <a:pt x="1961803" y="369039"/>
                  <a:pt x="1969711" y="366139"/>
                  <a:pt x="1979373" y="365904"/>
                </a:cubicBezTo>
                <a:close/>
                <a:moveTo>
                  <a:pt x="2313784" y="329503"/>
                </a:moveTo>
                <a:cubicBezTo>
                  <a:pt x="2303151" y="329733"/>
                  <a:pt x="2294539" y="333365"/>
                  <a:pt x="2287949" y="340400"/>
                </a:cubicBezTo>
                <a:cubicBezTo>
                  <a:pt x="2281357" y="347435"/>
                  <a:pt x="2277964" y="356491"/>
                  <a:pt x="2277767" y="367567"/>
                </a:cubicBezTo>
                <a:cubicBezTo>
                  <a:pt x="2277861" y="378286"/>
                  <a:pt x="2281050" y="387239"/>
                  <a:pt x="2287335" y="394428"/>
                </a:cubicBezTo>
                <a:cubicBezTo>
                  <a:pt x="2293619" y="401616"/>
                  <a:pt x="2302435" y="405351"/>
                  <a:pt x="2313784" y="405632"/>
                </a:cubicBezTo>
                <a:cubicBezTo>
                  <a:pt x="2324954" y="405402"/>
                  <a:pt x="2333720" y="401770"/>
                  <a:pt x="2340081" y="394735"/>
                </a:cubicBezTo>
                <a:cubicBezTo>
                  <a:pt x="2346442" y="387700"/>
                  <a:pt x="2349682" y="378644"/>
                  <a:pt x="2349801" y="367567"/>
                </a:cubicBezTo>
                <a:cubicBezTo>
                  <a:pt x="2349631" y="356133"/>
                  <a:pt x="2346289" y="346975"/>
                  <a:pt x="2339774" y="340093"/>
                </a:cubicBezTo>
                <a:cubicBezTo>
                  <a:pt x="2333259" y="333212"/>
                  <a:pt x="2324596" y="329682"/>
                  <a:pt x="2313784" y="329503"/>
                </a:cubicBezTo>
                <a:close/>
                <a:moveTo>
                  <a:pt x="1680662" y="328683"/>
                </a:moveTo>
                <a:lnTo>
                  <a:pt x="1680662" y="377372"/>
                </a:lnTo>
                <a:lnTo>
                  <a:pt x="1776065" y="377372"/>
                </a:lnTo>
                <a:lnTo>
                  <a:pt x="1776065" y="378600"/>
                </a:lnTo>
                <a:cubicBezTo>
                  <a:pt x="1771160" y="384516"/>
                  <a:pt x="1766230" y="390611"/>
                  <a:pt x="1761274" y="396885"/>
                </a:cubicBezTo>
                <a:cubicBezTo>
                  <a:pt x="1756317" y="403159"/>
                  <a:pt x="1751285" y="409766"/>
                  <a:pt x="1746175" y="416706"/>
                </a:cubicBezTo>
                <a:lnTo>
                  <a:pt x="1672882" y="520761"/>
                </a:lnTo>
                <a:lnTo>
                  <a:pt x="1672882" y="556766"/>
                </a:lnTo>
                <a:lnTo>
                  <a:pt x="1849767" y="556766"/>
                </a:lnTo>
                <a:lnTo>
                  <a:pt x="1849767" y="508077"/>
                </a:lnTo>
                <a:lnTo>
                  <a:pt x="1745765" y="508077"/>
                </a:lnTo>
                <a:lnTo>
                  <a:pt x="1745765" y="507258"/>
                </a:lnTo>
                <a:cubicBezTo>
                  <a:pt x="1750705" y="501487"/>
                  <a:pt x="1755772" y="495307"/>
                  <a:pt x="1760967" y="488717"/>
                </a:cubicBezTo>
                <a:cubicBezTo>
                  <a:pt x="1766161" y="482127"/>
                  <a:pt x="1771331" y="475332"/>
                  <a:pt x="1776475" y="468333"/>
                </a:cubicBezTo>
                <a:lnTo>
                  <a:pt x="1847311" y="366734"/>
                </a:lnTo>
                <a:lnTo>
                  <a:pt x="1847311" y="328683"/>
                </a:lnTo>
                <a:close/>
                <a:moveTo>
                  <a:pt x="1480637" y="328683"/>
                </a:moveTo>
                <a:lnTo>
                  <a:pt x="1480637" y="377372"/>
                </a:lnTo>
                <a:lnTo>
                  <a:pt x="1576040" y="377372"/>
                </a:lnTo>
                <a:lnTo>
                  <a:pt x="1576040" y="378600"/>
                </a:lnTo>
                <a:cubicBezTo>
                  <a:pt x="1571135" y="384516"/>
                  <a:pt x="1566205" y="390611"/>
                  <a:pt x="1561249" y="396885"/>
                </a:cubicBezTo>
                <a:cubicBezTo>
                  <a:pt x="1556293" y="403159"/>
                  <a:pt x="1551260" y="409766"/>
                  <a:pt x="1546150" y="416706"/>
                </a:cubicBezTo>
                <a:lnTo>
                  <a:pt x="1472858" y="520761"/>
                </a:lnTo>
                <a:lnTo>
                  <a:pt x="1472858" y="556766"/>
                </a:lnTo>
                <a:lnTo>
                  <a:pt x="1649743" y="556766"/>
                </a:lnTo>
                <a:lnTo>
                  <a:pt x="1649743" y="508077"/>
                </a:lnTo>
                <a:lnTo>
                  <a:pt x="1545741" y="508077"/>
                </a:lnTo>
                <a:lnTo>
                  <a:pt x="1545741" y="507258"/>
                </a:lnTo>
                <a:cubicBezTo>
                  <a:pt x="1550680" y="501487"/>
                  <a:pt x="1555747" y="495307"/>
                  <a:pt x="1560942" y="488717"/>
                </a:cubicBezTo>
                <a:cubicBezTo>
                  <a:pt x="1566137" y="482127"/>
                  <a:pt x="1571306" y="475332"/>
                  <a:pt x="1576450" y="468333"/>
                </a:cubicBezTo>
                <a:lnTo>
                  <a:pt x="1647286" y="366734"/>
                </a:lnTo>
                <a:lnTo>
                  <a:pt x="1647286" y="328683"/>
                </a:lnTo>
                <a:close/>
                <a:moveTo>
                  <a:pt x="1242410" y="328683"/>
                </a:moveTo>
                <a:lnTo>
                  <a:pt x="1242410" y="464662"/>
                </a:lnTo>
                <a:cubicBezTo>
                  <a:pt x="1242733" y="498603"/>
                  <a:pt x="1249452" y="523251"/>
                  <a:pt x="1262567" y="538608"/>
                </a:cubicBezTo>
                <a:cubicBezTo>
                  <a:pt x="1275681" y="553965"/>
                  <a:pt x="1293249" y="561519"/>
                  <a:pt x="1315272" y="561271"/>
                </a:cubicBezTo>
                <a:cubicBezTo>
                  <a:pt x="1332836" y="560742"/>
                  <a:pt x="1346994" y="556787"/>
                  <a:pt x="1357743" y="549406"/>
                </a:cubicBezTo>
                <a:cubicBezTo>
                  <a:pt x="1368493" y="542024"/>
                  <a:pt x="1376192" y="534386"/>
                  <a:pt x="1380841" y="526493"/>
                </a:cubicBezTo>
                <a:lnTo>
                  <a:pt x="1382069" y="526493"/>
                </a:lnTo>
                <a:lnTo>
                  <a:pt x="1384934" y="556766"/>
                </a:lnTo>
                <a:lnTo>
                  <a:pt x="1437726" y="556766"/>
                </a:lnTo>
                <a:cubicBezTo>
                  <a:pt x="1437282" y="547134"/>
                  <a:pt x="1436838" y="536505"/>
                  <a:pt x="1436395" y="524877"/>
                </a:cubicBezTo>
                <a:cubicBezTo>
                  <a:pt x="1435951" y="513250"/>
                  <a:pt x="1435712" y="500675"/>
                  <a:pt x="1435678" y="487154"/>
                </a:cubicBezTo>
                <a:lnTo>
                  <a:pt x="1435678" y="328683"/>
                </a:lnTo>
                <a:lnTo>
                  <a:pt x="1375112" y="328683"/>
                </a:lnTo>
                <a:lnTo>
                  <a:pt x="1375112" y="469137"/>
                </a:lnTo>
                <a:cubicBezTo>
                  <a:pt x="1374788" y="482215"/>
                  <a:pt x="1371031" y="492549"/>
                  <a:pt x="1363841" y="500138"/>
                </a:cubicBezTo>
                <a:cubicBezTo>
                  <a:pt x="1356651" y="507727"/>
                  <a:pt x="1347976" y="511602"/>
                  <a:pt x="1337815" y="511764"/>
                </a:cubicBezTo>
                <a:cubicBezTo>
                  <a:pt x="1325424" y="511576"/>
                  <a:pt x="1316493" y="506524"/>
                  <a:pt x="1311019" y="496609"/>
                </a:cubicBezTo>
                <a:cubicBezTo>
                  <a:pt x="1305546" y="486694"/>
                  <a:pt x="1302865" y="473042"/>
                  <a:pt x="1302976" y="455652"/>
                </a:cubicBezTo>
                <a:lnTo>
                  <a:pt x="1302976" y="328683"/>
                </a:lnTo>
                <a:close/>
                <a:moveTo>
                  <a:pt x="3354661" y="323769"/>
                </a:moveTo>
                <a:cubicBezTo>
                  <a:pt x="3332351" y="324061"/>
                  <a:pt x="3313435" y="329752"/>
                  <a:pt x="3297913" y="340840"/>
                </a:cubicBezTo>
                <a:cubicBezTo>
                  <a:pt x="3282391" y="351928"/>
                  <a:pt x="3270578" y="366657"/>
                  <a:pt x="3262475" y="385027"/>
                </a:cubicBezTo>
                <a:cubicBezTo>
                  <a:pt x="3254372" y="403397"/>
                  <a:pt x="3250294" y="423651"/>
                  <a:pt x="3250241" y="445789"/>
                </a:cubicBezTo>
                <a:cubicBezTo>
                  <a:pt x="3250444" y="481597"/>
                  <a:pt x="3260064" y="509637"/>
                  <a:pt x="3279101" y="529908"/>
                </a:cubicBezTo>
                <a:cubicBezTo>
                  <a:pt x="3298137" y="550179"/>
                  <a:pt x="3325373" y="560497"/>
                  <a:pt x="3360809" y="560861"/>
                </a:cubicBezTo>
                <a:cubicBezTo>
                  <a:pt x="3375075" y="560827"/>
                  <a:pt x="3388540" y="559668"/>
                  <a:pt x="3401205" y="557384"/>
                </a:cubicBezTo>
                <a:cubicBezTo>
                  <a:pt x="3413869" y="555100"/>
                  <a:pt x="3424971" y="551895"/>
                  <a:pt x="3434509" y="547770"/>
                </a:cubicBezTo>
                <a:lnTo>
                  <a:pt x="3425916" y="506021"/>
                </a:lnTo>
                <a:cubicBezTo>
                  <a:pt x="3418201" y="508745"/>
                  <a:pt x="3409795" y="510983"/>
                  <a:pt x="3400695" y="512734"/>
                </a:cubicBezTo>
                <a:cubicBezTo>
                  <a:pt x="3391596" y="514485"/>
                  <a:pt x="3381443" y="515390"/>
                  <a:pt x="3370235" y="515450"/>
                </a:cubicBezTo>
                <a:cubicBezTo>
                  <a:pt x="3353397" y="515612"/>
                  <a:pt x="3339121" y="511393"/>
                  <a:pt x="3327407" y="502792"/>
                </a:cubicBezTo>
                <a:cubicBezTo>
                  <a:pt x="3315693" y="494191"/>
                  <a:pt x="3309204" y="480236"/>
                  <a:pt x="3307940" y="460925"/>
                </a:cubicBezTo>
                <a:lnTo>
                  <a:pt x="3444330" y="460925"/>
                </a:lnTo>
                <a:cubicBezTo>
                  <a:pt x="3444935" y="457618"/>
                  <a:pt x="3445361" y="453903"/>
                  <a:pt x="3445609" y="449778"/>
                </a:cubicBezTo>
                <a:cubicBezTo>
                  <a:pt x="3445856" y="445653"/>
                  <a:pt x="3445975" y="441323"/>
                  <a:pt x="3445967" y="436790"/>
                </a:cubicBezTo>
                <a:cubicBezTo>
                  <a:pt x="3445619" y="399815"/>
                  <a:pt x="3437313" y="371759"/>
                  <a:pt x="3421050" y="352623"/>
                </a:cubicBezTo>
                <a:cubicBezTo>
                  <a:pt x="3404787" y="333487"/>
                  <a:pt x="3382657" y="323868"/>
                  <a:pt x="3354661" y="323769"/>
                </a:cubicBezTo>
                <a:close/>
                <a:moveTo>
                  <a:pt x="2776501" y="323769"/>
                </a:moveTo>
                <a:cubicBezTo>
                  <a:pt x="2744933" y="323979"/>
                  <a:pt x="2719183" y="334399"/>
                  <a:pt x="2699251" y="355028"/>
                </a:cubicBezTo>
                <a:cubicBezTo>
                  <a:pt x="2679320" y="375657"/>
                  <a:pt x="2669035" y="405230"/>
                  <a:pt x="2668397" y="443748"/>
                </a:cubicBezTo>
                <a:cubicBezTo>
                  <a:pt x="2668959" y="481089"/>
                  <a:pt x="2678885" y="509946"/>
                  <a:pt x="2698177" y="530319"/>
                </a:cubicBezTo>
                <a:cubicBezTo>
                  <a:pt x="2717469" y="550692"/>
                  <a:pt x="2742757" y="561009"/>
                  <a:pt x="2774042" y="561271"/>
                </a:cubicBezTo>
                <a:cubicBezTo>
                  <a:pt x="2791352" y="561393"/>
                  <a:pt x="2808079" y="557422"/>
                  <a:pt x="2824225" y="549357"/>
                </a:cubicBezTo>
                <a:cubicBezTo>
                  <a:pt x="2840371" y="541293"/>
                  <a:pt x="2853694" y="528404"/>
                  <a:pt x="2864195" y="510690"/>
                </a:cubicBezTo>
                <a:cubicBezTo>
                  <a:pt x="2874695" y="492976"/>
                  <a:pt x="2880132" y="469706"/>
                  <a:pt x="2880506" y="440880"/>
                </a:cubicBezTo>
                <a:cubicBezTo>
                  <a:pt x="2880166" y="405707"/>
                  <a:pt x="2870819" y="377533"/>
                  <a:pt x="2852466" y="356359"/>
                </a:cubicBezTo>
                <a:cubicBezTo>
                  <a:pt x="2834113" y="335184"/>
                  <a:pt x="2808791" y="324321"/>
                  <a:pt x="2776501" y="323769"/>
                </a:cubicBezTo>
                <a:close/>
                <a:moveTo>
                  <a:pt x="2230472" y="323769"/>
                </a:moveTo>
                <a:cubicBezTo>
                  <a:pt x="2219465" y="323786"/>
                  <a:pt x="2208714" y="327540"/>
                  <a:pt x="2198219" y="335030"/>
                </a:cubicBezTo>
                <a:cubicBezTo>
                  <a:pt x="2187724" y="342521"/>
                  <a:pt x="2179637" y="353646"/>
                  <a:pt x="2173956" y="368404"/>
                </a:cubicBezTo>
                <a:lnTo>
                  <a:pt x="2172319" y="368404"/>
                </a:lnTo>
                <a:lnTo>
                  <a:pt x="2169864" y="328683"/>
                </a:lnTo>
                <a:lnTo>
                  <a:pt x="2117890" y="328683"/>
                </a:lnTo>
                <a:cubicBezTo>
                  <a:pt x="2118317" y="338844"/>
                  <a:pt x="2118692" y="349747"/>
                  <a:pt x="2119017" y="361392"/>
                </a:cubicBezTo>
                <a:cubicBezTo>
                  <a:pt x="2119341" y="373036"/>
                  <a:pt x="2119512" y="385884"/>
                  <a:pt x="2119529" y="399934"/>
                </a:cubicBezTo>
                <a:lnTo>
                  <a:pt x="2119529" y="556766"/>
                </a:lnTo>
                <a:lnTo>
                  <a:pt x="2180095" y="556766"/>
                </a:lnTo>
                <a:lnTo>
                  <a:pt x="2180095" y="438835"/>
                </a:lnTo>
                <a:cubicBezTo>
                  <a:pt x="2180393" y="419410"/>
                  <a:pt x="2185018" y="404982"/>
                  <a:pt x="2193969" y="395550"/>
                </a:cubicBezTo>
                <a:cubicBezTo>
                  <a:pt x="2202920" y="386118"/>
                  <a:pt x="2214405" y="381424"/>
                  <a:pt x="2228425" y="381467"/>
                </a:cubicBezTo>
                <a:cubicBezTo>
                  <a:pt x="2231479" y="381467"/>
                  <a:pt x="2234278" y="381570"/>
                  <a:pt x="2236821" y="381775"/>
                </a:cubicBezTo>
                <a:cubicBezTo>
                  <a:pt x="2239363" y="381979"/>
                  <a:pt x="2241753" y="382287"/>
                  <a:pt x="2243988" y="382696"/>
                </a:cubicBezTo>
                <a:lnTo>
                  <a:pt x="2243988" y="324997"/>
                </a:lnTo>
                <a:cubicBezTo>
                  <a:pt x="2241992" y="324587"/>
                  <a:pt x="2239944" y="324280"/>
                  <a:pt x="2237845" y="324076"/>
                </a:cubicBezTo>
                <a:cubicBezTo>
                  <a:pt x="2235746" y="323871"/>
                  <a:pt x="2233288" y="323769"/>
                  <a:pt x="2230472" y="323769"/>
                </a:cubicBezTo>
                <a:close/>
                <a:moveTo>
                  <a:pt x="1983061" y="323769"/>
                </a:moveTo>
                <a:cubicBezTo>
                  <a:pt x="1960751" y="324061"/>
                  <a:pt x="1941835" y="329752"/>
                  <a:pt x="1926313" y="340840"/>
                </a:cubicBezTo>
                <a:cubicBezTo>
                  <a:pt x="1910791" y="351928"/>
                  <a:pt x="1898978" y="366657"/>
                  <a:pt x="1890875" y="385027"/>
                </a:cubicBezTo>
                <a:cubicBezTo>
                  <a:pt x="1882772" y="403397"/>
                  <a:pt x="1878694" y="423651"/>
                  <a:pt x="1878641" y="445789"/>
                </a:cubicBezTo>
                <a:cubicBezTo>
                  <a:pt x="1878844" y="481597"/>
                  <a:pt x="1888464" y="509637"/>
                  <a:pt x="1907501" y="529908"/>
                </a:cubicBezTo>
                <a:cubicBezTo>
                  <a:pt x="1926537" y="550179"/>
                  <a:pt x="1953773" y="560497"/>
                  <a:pt x="1989209" y="560861"/>
                </a:cubicBezTo>
                <a:cubicBezTo>
                  <a:pt x="2003475" y="560827"/>
                  <a:pt x="2016940" y="559668"/>
                  <a:pt x="2029605" y="557384"/>
                </a:cubicBezTo>
                <a:cubicBezTo>
                  <a:pt x="2042269" y="555100"/>
                  <a:pt x="2053371" y="551895"/>
                  <a:pt x="2062909" y="547770"/>
                </a:cubicBezTo>
                <a:lnTo>
                  <a:pt x="2054316" y="506021"/>
                </a:lnTo>
                <a:cubicBezTo>
                  <a:pt x="2046601" y="508745"/>
                  <a:pt x="2038195" y="510983"/>
                  <a:pt x="2029095" y="512734"/>
                </a:cubicBezTo>
                <a:cubicBezTo>
                  <a:pt x="2019996" y="514485"/>
                  <a:pt x="2009843" y="515390"/>
                  <a:pt x="1998635" y="515450"/>
                </a:cubicBezTo>
                <a:cubicBezTo>
                  <a:pt x="1981797" y="515612"/>
                  <a:pt x="1967522" y="511393"/>
                  <a:pt x="1955807" y="502792"/>
                </a:cubicBezTo>
                <a:cubicBezTo>
                  <a:pt x="1944093" y="494191"/>
                  <a:pt x="1937604" y="480236"/>
                  <a:pt x="1936340" y="460925"/>
                </a:cubicBezTo>
                <a:lnTo>
                  <a:pt x="2072730" y="460925"/>
                </a:lnTo>
                <a:cubicBezTo>
                  <a:pt x="2073335" y="457618"/>
                  <a:pt x="2073762" y="453903"/>
                  <a:pt x="2074009" y="449778"/>
                </a:cubicBezTo>
                <a:cubicBezTo>
                  <a:pt x="2074256" y="445653"/>
                  <a:pt x="2074376" y="441323"/>
                  <a:pt x="2074367" y="436790"/>
                </a:cubicBezTo>
                <a:cubicBezTo>
                  <a:pt x="2074019" y="399815"/>
                  <a:pt x="2065713" y="371759"/>
                  <a:pt x="2049450" y="352623"/>
                </a:cubicBezTo>
                <a:cubicBezTo>
                  <a:pt x="2033187" y="333487"/>
                  <a:pt x="2011058" y="323868"/>
                  <a:pt x="1983061" y="323769"/>
                </a:cubicBezTo>
                <a:close/>
                <a:moveTo>
                  <a:pt x="3095427" y="284398"/>
                </a:moveTo>
                <a:cubicBezTo>
                  <a:pt x="3109362" y="284176"/>
                  <a:pt x="3121145" y="287182"/>
                  <a:pt x="3130776" y="293414"/>
                </a:cubicBezTo>
                <a:cubicBezTo>
                  <a:pt x="3140407" y="299647"/>
                  <a:pt x="3145428" y="310439"/>
                  <a:pt x="3145838" y="325790"/>
                </a:cubicBezTo>
                <a:cubicBezTo>
                  <a:pt x="3145701" y="338930"/>
                  <a:pt x="3140851" y="349534"/>
                  <a:pt x="3131289" y="357602"/>
                </a:cubicBezTo>
                <a:cubicBezTo>
                  <a:pt x="3121725" y="365671"/>
                  <a:pt x="3108269" y="369820"/>
                  <a:pt x="3090918" y="370051"/>
                </a:cubicBezTo>
                <a:lnTo>
                  <a:pt x="3068787" y="370051"/>
                </a:lnTo>
                <a:lnTo>
                  <a:pt x="3068787" y="286448"/>
                </a:lnTo>
                <a:cubicBezTo>
                  <a:pt x="3071408" y="285824"/>
                  <a:pt x="3074875" y="285329"/>
                  <a:pt x="3079187" y="284962"/>
                </a:cubicBezTo>
                <a:cubicBezTo>
                  <a:pt x="3083499" y="284595"/>
                  <a:pt x="3088912" y="284407"/>
                  <a:pt x="3095427" y="284398"/>
                </a:cubicBezTo>
                <a:close/>
                <a:moveTo>
                  <a:pt x="1076127" y="284398"/>
                </a:moveTo>
                <a:cubicBezTo>
                  <a:pt x="1090062" y="284176"/>
                  <a:pt x="1101845" y="287182"/>
                  <a:pt x="1111476" y="293414"/>
                </a:cubicBezTo>
                <a:cubicBezTo>
                  <a:pt x="1121108" y="299647"/>
                  <a:pt x="1126128" y="310439"/>
                  <a:pt x="1126538" y="325790"/>
                </a:cubicBezTo>
                <a:cubicBezTo>
                  <a:pt x="1126402" y="338930"/>
                  <a:pt x="1121552" y="349534"/>
                  <a:pt x="1111989" y="357602"/>
                </a:cubicBezTo>
                <a:cubicBezTo>
                  <a:pt x="1102426" y="365671"/>
                  <a:pt x="1088969" y="369820"/>
                  <a:pt x="1071619" y="370051"/>
                </a:cubicBezTo>
                <a:lnTo>
                  <a:pt x="1049487" y="370051"/>
                </a:lnTo>
                <a:lnTo>
                  <a:pt x="1049487" y="286448"/>
                </a:lnTo>
                <a:cubicBezTo>
                  <a:pt x="1052108" y="285824"/>
                  <a:pt x="1055575" y="285329"/>
                  <a:pt x="1059887" y="284962"/>
                </a:cubicBezTo>
                <a:cubicBezTo>
                  <a:pt x="1064199" y="284595"/>
                  <a:pt x="1069612" y="284407"/>
                  <a:pt x="1076127" y="284398"/>
                </a:cubicBezTo>
                <a:close/>
                <a:moveTo>
                  <a:pt x="2430787" y="241854"/>
                </a:moveTo>
                <a:lnTo>
                  <a:pt x="2430787" y="294228"/>
                </a:lnTo>
                <a:lnTo>
                  <a:pt x="2508196" y="294228"/>
                </a:lnTo>
                <a:lnTo>
                  <a:pt x="2508196" y="556766"/>
                </a:lnTo>
                <a:lnTo>
                  <a:pt x="2568762" y="556766"/>
                </a:lnTo>
                <a:lnTo>
                  <a:pt x="2568762" y="294228"/>
                </a:lnTo>
                <a:lnTo>
                  <a:pt x="2646581" y="294228"/>
                </a:lnTo>
                <a:lnTo>
                  <a:pt x="2646581" y="241854"/>
                </a:lnTo>
                <a:close/>
                <a:moveTo>
                  <a:pt x="3088459" y="239396"/>
                </a:moveTo>
                <a:cubicBezTo>
                  <a:pt x="3072818" y="239439"/>
                  <a:pt x="3057923" y="240069"/>
                  <a:pt x="3043776" y="241288"/>
                </a:cubicBezTo>
                <a:cubicBezTo>
                  <a:pt x="3029629" y="242507"/>
                  <a:pt x="3017914" y="244058"/>
                  <a:pt x="3008630" y="245942"/>
                </a:cubicBezTo>
                <a:lnTo>
                  <a:pt x="3008630" y="555541"/>
                </a:lnTo>
                <a:cubicBezTo>
                  <a:pt x="3016005" y="556607"/>
                  <a:pt x="3025298" y="557544"/>
                  <a:pt x="3036510" y="558354"/>
                </a:cubicBezTo>
                <a:cubicBezTo>
                  <a:pt x="3047722" y="559164"/>
                  <a:pt x="3060803" y="559590"/>
                  <a:pt x="3075753" y="559633"/>
                </a:cubicBezTo>
                <a:cubicBezTo>
                  <a:pt x="3103681" y="559607"/>
                  <a:pt x="3126815" y="557101"/>
                  <a:pt x="3145154" y="552115"/>
                </a:cubicBezTo>
                <a:cubicBezTo>
                  <a:pt x="3163493" y="547129"/>
                  <a:pt x="3177911" y="539816"/>
                  <a:pt x="3188405" y="530176"/>
                </a:cubicBezTo>
                <a:cubicBezTo>
                  <a:pt x="3197656" y="521857"/>
                  <a:pt x="3204733" y="512098"/>
                  <a:pt x="3209635" y="500900"/>
                </a:cubicBezTo>
                <a:cubicBezTo>
                  <a:pt x="3214537" y="489701"/>
                  <a:pt x="3217010" y="477887"/>
                  <a:pt x="3217053" y="465456"/>
                </a:cubicBezTo>
                <a:cubicBezTo>
                  <a:pt x="3216695" y="445241"/>
                  <a:pt x="3210863" y="428513"/>
                  <a:pt x="3199557" y="415274"/>
                </a:cubicBezTo>
                <a:cubicBezTo>
                  <a:pt x="3188252" y="402034"/>
                  <a:pt x="3173622" y="393096"/>
                  <a:pt x="3155666" y="388460"/>
                </a:cubicBezTo>
                <a:lnTo>
                  <a:pt x="3155666" y="386824"/>
                </a:lnTo>
                <a:cubicBezTo>
                  <a:pt x="3172441" y="380235"/>
                  <a:pt x="3185023" y="370902"/>
                  <a:pt x="3193411" y="358825"/>
                </a:cubicBezTo>
                <a:cubicBezTo>
                  <a:pt x="3201800" y="346749"/>
                  <a:pt x="3205994" y="333415"/>
                  <a:pt x="3205994" y="318823"/>
                </a:cubicBezTo>
                <a:cubicBezTo>
                  <a:pt x="3205892" y="305846"/>
                  <a:pt x="3203129" y="294307"/>
                  <a:pt x="3197707" y="284207"/>
                </a:cubicBezTo>
                <a:cubicBezTo>
                  <a:pt x="3192285" y="274106"/>
                  <a:pt x="3184817" y="265851"/>
                  <a:pt x="3175302" y="259442"/>
                </a:cubicBezTo>
                <a:cubicBezTo>
                  <a:pt x="3164577" y="251985"/>
                  <a:pt x="3152157" y="246751"/>
                  <a:pt x="3138041" y="243743"/>
                </a:cubicBezTo>
                <a:cubicBezTo>
                  <a:pt x="3123925" y="240734"/>
                  <a:pt x="3107398" y="239285"/>
                  <a:pt x="3088459" y="239396"/>
                </a:cubicBezTo>
                <a:close/>
                <a:moveTo>
                  <a:pt x="1069160" y="239396"/>
                </a:moveTo>
                <a:cubicBezTo>
                  <a:pt x="1053518" y="239439"/>
                  <a:pt x="1038623" y="240069"/>
                  <a:pt x="1024476" y="241288"/>
                </a:cubicBezTo>
                <a:cubicBezTo>
                  <a:pt x="1010329" y="242507"/>
                  <a:pt x="998614" y="244058"/>
                  <a:pt x="989330" y="245942"/>
                </a:cubicBezTo>
                <a:lnTo>
                  <a:pt x="989330" y="555541"/>
                </a:lnTo>
                <a:cubicBezTo>
                  <a:pt x="996705" y="556607"/>
                  <a:pt x="1005998" y="557544"/>
                  <a:pt x="1017210" y="558354"/>
                </a:cubicBezTo>
                <a:cubicBezTo>
                  <a:pt x="1028422" y="559164"/>
                  <a:pt x="1041504" y="559590"/>
                  <a:pt x="1056454" y="559633"/>
                </a:cubicBezTo>
                <a:cubicBezTo>
                  <a:pt x="1084381" y="559607"/>
                  <a:pt x="1107515" y="557101"/>
                  <a:pt x="1125854" y="552115"/>
                </a:cubicBezTo>
                <a:cubicBezTo>
                  <a:pt x="1144194" y="547129"/>
                  <a:pt x="1158611" y="539816"/>
                  <a:pt x="1169106" y="530176"/>
                </a:cubicBezTo>
                <a:cubicBezTo>
                  <a:pt x="1178356" y="521857"/>
                  <a:pt x="1185433" y="512098"/>
                  <a:pt x="1190335" y="500900"/>
                </a:cubicBezTo>
                <a:cubicBezTo>
                  <a:pt x="1195238" y="489701"/>
                  <a:pt x="1197710" y="477887"/>
                  <a:pt x="1197753" y="465456"/>
                </a:cubicBezTo>
                <a:cubicBezTo>
                  <a:pt x="1197395" y="445241"/>
                  <a:pt x="1191563" y="428513"/>
                  <a:pt x="1180258" y="415274"/>
                </a:cubicBezTo>
                <a:cubicBezTo>
                  <a:pt x="1168952" y="402034"/>
                  <a:pt x="1154322" y="393096"/>
                  <a:pt x="1136366" y="388460"/>
                </a:cubicBezTo>
                <a:lnTo>
                  <a:pt x="1136366" y="386824"/>
                </a:lnTo>
                <a:cubicBezTo>
                  <a:pt x="1153141" y="380235"/>
                  <a:pt x="1165723" y="370902"/>
                  <a:pt x="1174111" y="358825"/>
                </a:cubicBezTo>
                <a:cubicBezTo>
                  <a:pt x="1182500" y="346749"/>
                  <a:pt x="1186694" y="333415"/>
                  <a:pt x="1186694" y="318823"/>
                </a:cubicBezTo>
                <a:cubicBezTo>
                  <a:pt x="1186592" y="305846"/>
                  <a:pt x="1183830" y="294307"/>
                  <a:pt x="1178408" y="284207"/>
                </a:cubicBezTo>
                <a:cubicBezTo>
                  <a:pt x="1172985" y="274106"/>
                  <a:pt x="1165517" y="265851"/>
                  <a:pt x="1156002" y="259442"/>
                </a:cubicBezTo>
                <a:cubicBezTo>
                  <a:pt x="1145277" y="251985"/>
                  <a:pt x="1132857" y="246751"/>
                  <a:pt x="1118741" y="243743"/>
                </a:cubicBezTo>
                <a:cubicBezTo>
                  <a:pt x="1104625" y="240734"/>
                  <a:pt x="1088098" y="239285"/>
                  <a:pt x="1069160" y="239396"/>
                </a:cubicBezTo>
                <a:close/>
                <a:moveTo>
                  <a:pt x="445101" y="0"/>
                </a:moveTo>
                <a:lnTo>
                  <a:pt x="4228882" y="0"/>
                </a:lnTo>
                <a:cubicBezTo>
                  <a:pt x="4474704" y="0"/>
                  <a:pt x="4673983" y="199279"/>
                  <a:pt x="4673983" y="445101"/>
                </a:cubicBezTo>
                <a:lnTo>
                  <a:pt x="4673983" y="2225451"/>
                </a:lnTo>
                <a:cubicBezTo>
                  <a:pt x="4673983" y="2471273"/>
                  <a:pt x="4474704" y="2670552"/>
                  <a:pt x="4228882" y="2670552"/>
                </a:cubicBezTo>
                <a:lnTo>
                  <a:pt x="445101" y="2670552"/>
                </a:lnTo>
                <a:cubicBezTo>
                  <a:pt x="199279" y="2670552"/>
                  <a:pt x="0" y="2471273"/>
                  <a:pt x="0" y="2225451"/>
                </a:cubicBezTo>
                <a:lnTo>
                  <a:pt x="0" y="445101"/>
                </a:lnTo>
                <a:cubicBezTo>
                  <a:pt x="0" y="199279"/>
                  <a:pt x="199279" y="0"/>
                  <a:pt x="4451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5859A-A8D5-0A29-F752-8BE19DABA4D3}"/>
              </a:ext>
            </a:extLst>
          </p:cNvPr>
          <p:cNvSpPr txBox="1"/>
          <p:nvPr/>
        </p:nvSpPr>
        <p:spPr>
          <a:xfrm>
            <a:off x="-5339523" y="1552575"/>
            <a:ext cx="4842576" cy="2822827"/>
          </a:xfrm>
          <a:custGeom>
            <a:avLst/>
            <a:gdLst/>
            <a:ahLst/>
            <a:cxnLst/>
            <a:rect l="l" t="t" r="r" b="b"/>
            <a:pathLst>
              <a:path w="4673983" h="2702282">
                <a:moveTo>
                  <a:pt x="2002932" y="2255463"/>
                </a:moveTo>
                <a:lnTo>
                  <a:pt x="2002932" y="2288252"/>
                </a:lnTo>
                <a:cubicBezTo>
                  <a:pt x="2002727" y="2297899"/>
                  <a:pt x="2000495" y="2305610"/>
                  <a:pt x="1996237" y="2311387"/>
                </a:cubicBezTo>
                <a:cubicBezTo>
                  <a:pt x="1991978" y="2317163"/>
                  <a:pt x="1986923" y="2321322"/>
                  <a:pt x="1981071" y="2323865"/>
                </a:cubicBezTo>
                <a:cubicBezTo>
                  <a:pt x="1975219" y="2326407"/>
                  <a:pt x="1969799" y="2327652"/>
                  <a:pt x="1964812" y="2327599"/>
                </a:cubicBezTo>
                <a:cubicBezTo>
                  <a:pt x="1956981" y="2327659"/>
                  <a:pt x="1950304" y="2325183"/>
                  <a:pt x="1944779" y="2320170"/>
                </a:cubicBezTo>
                <a:cubicBezTo>
                  <a:pt x="1939254" y="2315158"/>
                  <a:pt x="1936367" y="2307251"/>
                  <a:pt x="1936120" y="2296449"/>
                </a:cubicBezTo>
                <a:cubicBezTo>
                  <a:pt x="1936337" y="2285492"/>
                  <a:pt x="1939682" y="2277031"/>
                  <a:pt x="1946155" y="2271068"/>
                </a:cubicBezTo>
                <a:cubicBezTo>
                  <a:pt x="1952627" y="2265105"/>
                  <a:pt x="1960921" y="2260986"/>
                  <a:pt x="1971036" y="2258711"/>
                </a:cubicBezTo>
                <a:cubicBezTo>
                  <a:pt x="1981152" y="2256437"/>
                  <a:pt x="1991784" y="2255354"/>
                  <a:pt x="2002932" y="2255463"/>
                </a:cubicBezTo>
                <a:close/>
                <a:moveTo>
                  <a:pt x="2484796" y="2175596"/>
                </a:moveTo>
                <a:cubicBezTo>
                  <a:pt x="2494703" y="2175808"/>
                  <a:pt x="2502530" y="2178617"/>
                  <a:pt x="2508278" y="2184023"/>
                </a:cubicBezTo>
                <a:cubicBezTo>
                  <a:pt x="2514026" y="2189428"/>
                  <a:pt x="2518088" y="2196155"/>
                  <a:pt x="2520466" y="2204202"/>
                </a:cubicBezTo>
                <a:cubicBezTo>
                  <a:pt x="2522844" y="2212250"/>
                  <a:pt x="2523932" y="2220343"/>
                  <a:pt x="2523730" y="2228482"/>
                </a:cubicBezTo>
                <a:lnTo>
                  <a:pt x="2441764" y="2228482"/>
                </a:lnTo>
                <a:cubicBezTo>
                  <a:pt x="2442272" y="2220730"/>
                  <a:pt x="2444079" y="2212819"/>
                  <a:pt x="2447183" y="2204749"/>
                </a:cubicBezTo>
                <a:cubicBezTo>
                  <a:pt x="2450287" y="2196679"/>
                  <a:pt x="2454916" y="2189861"/>
                  <a:pt x="2461071" y="2184296"/>
                </a:cubicBezTo>
                <a:cubicBezTo>
                  <a:pt x="2467227" y="2178731"/>
                  <a:pt x="2475135" y="2175831"/>
                  <a:pt x="2484796" y="2175596"/>
                </a:cubicBezTo>
                <a:close/>
                <a:moveTo>
                  <a:pt x="2282052" y="2138375"/>
                </a:moveTo>
                <a:lnTo>
                  <a:pt x="2282052" y="2366458"/>
                </a:lnTo>
                <a:lnTo>
                  <a:pt x="2342618" y="2366458"/>
                </a:lnTo>
                <a:lnTo>
                  <a:pt x="2342618" y="2138375"/>
                </a:lnTo>
                <a:close/>
                <a:moveTo>
                  <a:pt x="2745768" y="2133870"/>
                </a:moveTo>
                <a:cubicBezTo>
                  <a:pt x="2729134" y="2134109"/>
                  <a:pt x="2715268" y="2137835"/>
                  <a:pt x="2704168" y="2145046"/>
                </a:cubicBezTo>
                <a:cubicBezTo>
                  <a:pt x="2693069" y="2152257"/>
                  <a:pt x="2684942" y="2160289"/>
                  <a:pt x="2679789" y="2169142"/>
                </a:cubicBezTo>
                <a:lnTo>
                  <a:pt x="2678562" y="2169142"/>
                </a:lnTo>
                <a:lnTo>
                  <a:pt x="2675697" y="2138375"/>
                </a:lnTo>
                <a:lnTo>
                  <a:pt x="2623314" y="2138375"/>
                </a:lnTo>
                <a:cubicBezTo>
                  <a:pt x="2623741" y="2148358"/>
                  <a:pt x="2624116" y="2158955"/>
                  <a:pt x="2624440" y="2170168"/>
                </a:cubicBezTo>
                <a:cubicBezTo>
                  <a:pt x="2624765" y="2181381"/>
                  <a:pt x="2624935" y="2193619"/>
                  <a:pt x="2624952" y="2206882"/>
                </a:cubicBezTo>
                <a:lnTo>
                  <a:pt x="2624952" y="2366458"/>
                </a:lnTo>
                <a:lnTo>
                  <a:pt x="2685518" y="2366458"/>
                </a:lnTo>
                <a:lnTo>
                  <a:pt x="2685518" y="2230675"/>
                </a:lnTo>
                <a:cubicBezTo>
                  <a:pt x="2686116" y="2213567"/>
                  <a:pt x="2690556" y="2201359"/>
                  <a:pt x="2698839" y="2194051"/>
                </a:cubicBezTo>
                <a:cubicBezTo>
                  <a:pt x="2707121" y="2186744"/>
                  <a:pt x="2715660" y="2183186"/>
                  <a:pt x="2724455" y="2183378"/>
                </a:cubicBezTo>
                <a:cubicBezTo>
                  <a:pt x="2737204" y="2183719"/>
                  <a:pt x="2746237" y="2188565"/>
                  <a:pt x="2751557" y="2197917"/>
                </a:cubicBezTo>
                <a:cubicBezTo>
                  <a:pt x="2756876" y="2207269"/>
                  <a:pt x="2759455" y="2219079"/>
                  <a:pt x="2759293" y="2233346"/>
                </a:cubicBezTo>
                <a:lnTo>
                  <a:pt x="2759293" y="2366458"/>
                </a:lnTo>
                <a:lnTo>
                  <a:pt x="2819859" y="2366458"/>
                </a:lnTo>
                <a:lnTo>
                  <a:pt x="2819859" y="2226792"/>
                </a:lnTo>
                <a:cubicBezTo>
                  <a:pt x="2819382" y="2194977"/>
                  <a:pt x="2812254" y="2171505"/>
                  <a:pt x="2798474" y="2156379"/>
                </a:cubicBezTo>
                <a:cubicBezTo>
                  <a:pt x="2784695" y="2141253"/>
                  <a:pt x="2767126" y="2133750"/>
                  <a:pt x="2745768" y="2133870"/>
                </a:cubicBezTo>
                <a:close/>
                <a:moveTo>
                  <a:pt x="1971780" y="2133870"/>
                </a:moveTo>
                <a:cubicBezTo>
                  <a:pt x="1953832" y="2134109"/>
                  <a:pt x="1938094" y="2136188"/>
                  <a:pt x="1924567" y="2140109"/>
                </a:cubicBezTo>
                <a:cubicBezTo>
                  <a:pt x="1911039" y="2144029"/>
                  <a:pt x="1900431" y="2148359"/>
                  <a:pt x="1892742" y="2153097"/>
                </a:cubicBezTo>
                <a:lnTo>
                  <a:pt x="1904201" y="2192408"/>
                </a:lnTo>
                <a:cubicBezTo>
                  <a:pt x="1911677" y="2187812"/>
                  <a:pt x="1920256" y="2184087"/>
                  <a:pt x="1929937" y="2181233"/>
                </a:cubicBezTo>
                <a:cubicBezTo>
                  <a:pt x="1939619" y="2178379"/>
                  <a:pt x="1949741" y="2176910"/>
                  <a:pt x="1960303" y="2176824"/>
                </a:cubicBezTo>
                <a:cubicBezTo>
                  <a:pt x="1976536" y="2177072"/>
                  <a:pt x="1987518" y="2180883"/>
                  <a:pt x="1993248" y="2188256"/>
                </a:cubicBezTo>
                <a:cubicBezTo>
                  <a:pt x="1998978" y="2195629"/>
                  <a:pt x="2001659" y="2205079"/>
                  <a:pt x="2001292" y="2216604"/>
                </a:cubicBezTo>
                <a:cubicBezTo>
                  <a:pt x="1964369" y="2216526"/>
                  <a:pt x="1934550" y="2223534"/>
                  <a:pt x="1911836" y="2237626"/>
                </a:cubicBezTo>
                <a:cubicBezTo>
                  <a:pt x="1889121" y="2251719"/>
                  <a:pt x="1877437" y="2273365"/>
                  <a:pt x="1876783" y="2302564"/>
                </a:cubicBezTo>
                <a:cubicBezTo>
                  <a:pt x="1876996" y="2321557"/>
                  <a:pt x="1883117" y="2337569"/>
                  <a:pt x="1895148" y="2350600"/>
                </a:cubicBezTo>
                <a:cubicBezTo>
                  <a:pt x="1907179" y="2363632"/>
                  <a:pt x="1923842" y="2370419"/>
                  <a:pt x="1945137" y="2370963"/>
                </a:cubicBezTo>
                <a:cubicBezTo>
                  <a:pt x="1957964" y="2370912"/>
                  <a:pt x="1969611" y="2368457"/>
                  <a:pt x="1980080" y="2363599"/>
                </a:cubicBezTo>
                <a:cubicBezTo>
                  <a:pt x="1990548" y="2358741"/>
                  <a:pt x="1999121" y="2351787"/>
                  <a:pt x="2005796" y="2342735"/>
                </a:cubicBezTo>
                <a:lnTo>
                  <a:pt x="2007024" y="2342735"/>
                </a:lnTo>
                <a:lnTo>
                  <a:pt x="2010707" y="2366458"/>
                </a:lnTo>
                <a:lnTo>
                  <a:pt x="2065136" y="2366458"/>
                </a:lnTo>
                <a:cubicBezTo>
                  <a:pt x="2063924" y="2359367"/>
                  <a:pt x="2063071" y="2351124"/>
                  <a:pt x="2062576" y="2341729"/>
                </a:cubicBezTo>
                <a:cubicBezTo>
                  <a:pt x="2062081" y="2332335"/>
                  <a:pt x="2061842" y="2322556"/>
                  <a:pt x="2061859" y="2312394"/>
                </a:cubicBezTo>
                <a:lnTo>
                  <a:pt x="2061859" y="2228875"/>
                </a:lnTo>
                <a:cubicBezTo>
                  <a:pt x="2062059" y="2211962"/>
                  <a:pt x="2059522" y="2196344"/>
                  <a:pt x="2054249" y="2182022"/>
                </a:cubicBezTo>
                <a:cubicBezTo>
                  <a:pt x="2048976" y="2167700"/>
                  <a:pt x="2039766" y="2156156"/>
                  <a:pt x="2026621" y="2147390"/>
                </a:cubicBezTo>
                <a:cubicBezTo>
                  <a:pt x="2013476" y="2138624"/>
                  <a:pt x="1995195" y="2134117"/>
                  <a:pt x="1971780" y="2133870"/>
                </a:cubicBezTo>
                <a:close/>
                <a:moveTo>
                  <a:pt x="2488485" y="2133461"/>
                </a:moveTo>
                <a:cubicBezTo>
                  <a:pt x="2466175" y="2133753"/>
                  <a:pt x="2447259" y="2139444"/>
                  <a:pt x="2431736" y="2150532"/>
                </a:cubicBezTo>
                <a:cubicBezTo>
                  <a:pt x="2416214" y="2161620"/>
                  <a:pt x="2404402" y="2176349"/>
                  <a:pt x="2396299" y="2194719"/>
                </a:cubicBezTo>
                <a:cubicBezTo>
                  <a:pt x="2388196" y="2213089"/>
                  <a:pt x="2384118" y="2233343"/>
                  <a:pt x="2384065" y="2255481"/>
                </a:cubicBezTo>
                <a:cubicBezTo>
                  <a:pt x="2384268" y="2291289"/>
                  <a:pt x="2393888" y="2319329"/>
                  <a:pt x="2412925" y="2339600"/>
                </a:cubicBezTo>
                <a:cubicBezTo>
                  <a:pt x="2431961" y="2359871"/>
                  <a:pt x="2459197" y="2370189"/>
                  <a:pt x="2494632" y="2370553"/>
                </a:cubicBezTo>
                <a:cubicBezTo>
                  <a:pt x="2508898" y="2370519"/>
                  <a:pt x="2522364" y="2369360"/>
                  <a:pt x="2535028" y="2367076"/>
                </a:cubicBezTo>
                <a:cubicBezTo>
                  <a:pt x="2547693" y="2364792"/>
                  <a:pt x="2558794" y="2361587"/>
                  <a:pt x="2568333" y="2357462"/>
                </a:cubicBezTo>
                <a:lnTo>
                  <a:pt x="2559740" y="2315713"/>
                </a:lnTo>
                <a:cubicBezTo>
                  <a:pt x="2552025" y="2318437"/>
                  <a:pt x="2543618" y="2320675"/>
                  <a:pt x="2534519" y="2322426"/>
                </a:cubicBezTo>
                <a:cubicBezTo>
                  <a:pt x="2525420" y="2324177"/>
                  <a:pt x="2515266" y="2325082"/>
                  <a:pt x="2504058" y="2325142"/>
                </a:cubicBezTo>
                <a:cubicBezTo>
                  <a:pt x="2487221" y="2325304"/>
                  <a:pt x="2472945" y="2321085"/>
                  <a:pt x="2461231" y="2312484"/>
                </a:cubicBezTo>
                <a:cubicBezTo>
                  <a:pt x="2449517" y="2303884"/>
                  <a:pt x="2443028" y="2289928"/>
                  <a:pt x="2441764" y="2270617"/>
                </a:cubicBezTo>
                <a:lnTo>
                  <a:pt x="2578154" y="2270617"/>
                </a:lnTo>
                <a:cubicBezTo>
                  <a:pt x="2578759" y="2267310"/>
                  <a:pt x="2579185" y="2263595"/>
                  <a:pt x="2579433" y="2259470"/>
                </a:cubicBezTo>
                <a:cubicBezTo>
                  <a:pt x="2579680" y="2255345"/>
                  <a:pt x="2579799" y="2251016"/>
                  <a:pt x="2579791" y="2246482"/>
                </a:cubicBezTo>
                <a:cubicBezTo>
                  <a:pt x="2579442" y="2209507"/>
                  <a:pt x="2571137" y="2181451"/>
                  <a:pt x="2554874" y="2162315"/>
                </a:cubicBezTo>
                <a:cubicBezTo>
                  <a:pt x="2538611" y="2143179"/>
                  <a:pt x="2516481" y="2133561"/>
                  <a:pt x="2488485" y="2133461"/>
                </a:cubicBezTo>
                <a:close/>
                <a:moveTo>
                  <a:pt x="1733539" y="2096138"/>
                </a:moveTo>
                <a:cubicBezTo>
                  <a:pt x="1750530" y="2096172"/>
                  <a:pt x="1763884" y="2100509"/>
                  <a:pt x="1773601" y="2109148"/>
                </a:cubicBezTo>
                <a:cubicBezTo>
                  <a:pt x="1783317" y="2117787"/>
                  <a:pt x="1788269" y="2130524"/>
                  <a:pt x="1788457" y="2147359"/>
                </a:cubicBezTo>
                <a:cubicBezTo>
                  <a:pt x="1788321" y="2164544"/>
                  <a:pt x="1783061" y="2178016"/>
                  <a:pt x="1772679" y="2187773"/>
                </a:cubicBezTo>
                <a:cubicBezTo>
                  <a:pt x="1762296" y="2197531"/>
                  <a:pt x="1747610" y="2202499"/>
                  <a:pt x="1728621" y="2202679"/>
                </a:cubicBezTo>
                <a:cubicBezTo>
                  <a:pt x="1724147" y="2202687"/>
                  <a:pt x="1720186" y="2202568"/>
                  <a:pt x="1716736" y="2202320"/>
                </a:cubicBezTo>
                <a:cubicBezTo>
                  <a:pt x="1713287" y="2202073"/>
                  <a:pt x="1710145" y="2201646"/>
                  <a:pt x="1707310" y="2201040"/>
                </a:cubicBezTo>
                <a:lnTo>
                  <a:pt x="1707310" y="2098596"/>
                </a:lnTo>
                <a:cubicBezTo>
                  <a:pt x="1709966" y="2097956"/>
                  <a:pt x="1713466" y="2097392"/>
                  <a:pt x="1717812" y="2096906"/>
                </a:cubicBezTo>
                <a:cubicBezTo>
                  <a:pt x="1722158" y="2096420"/>
                  <a:pt x="1727401" y="2096164"/>
                  <a:pt x="1733539" y="2096138"/>
                </a:cubicBezTo>
                <a:close/>
                <a:moveTo>
                  <a:pt x="2942179" y="2078987"/>
                </a:moveTo>
                <a:lnTo>
                  <a:pt x="2882432" y="2096599"/>
                </a:lnTo>
                <a:lnTo>
                  <a:pt x="2882432" y="2138375"/>
                </a:lnTo>
                <a:lnTo>
                  <a:pt x="2852533" y="2138375"/>
                </a:lnTo>
                <a:lnTo>
                  <a:pt x="2852533" y="2182968"/>
                </a:lnTo>
                <a:lnTo>
                  <a:pt x="2882432" y="2182968"/>
                </a:lnTo>
                <a:lnTo>
                  <a:pt x="2882432" y="2288268"/>
                </a:lnTo>
                <a:cubicBezTo>
                  <a:pt x="2882043" y="2297281"/>
                  <a:pt x="2882958" y="2308156"/>
                  <a:pt x="2885176" y="2320891"/>
                </a:cubicBezTo>
                <a:cubicBezTo>
                  <a:pt x="2887394" y="2333627"/>
                  <a:pt x="2893250" y="2344952"/>
                  <a:pt x="2902743" y="2354865"/>
                </a:cubicBezTo>
                <a:cubicBezTo>
                  <a:pt x="2912237" y="2364779"/>
                  <a:pt x="2927703" y="2370008"/>
                  <a:pt x="2949142" y="2370553"/>
                </a:cubicBezTo>
                <a:cubicBezTo>
                  <a:pt x="2958024" y="2370536"/>
                  <a:pt x="2965960" y="2370059"/>
                  <a:pt x="2972948" y="2369121"/>
                </a:cubicBezTo>
                <a:cubicBezTo>
                  <a:pt x="2979937" y="2368184"/>
                  <a:pt x="2985517" y="2366888"/>
                  <a:pt x="2989689" y="2365234"/>
                </a:cubicBezTo>
                <a:lnTo>
                  <a:pt x="2988870" y="2318997"/>
                </a:lnTo>
                <a:cubicBezTo>
                  <a:pt x="2985901" y="2319621"/>
                  <a:pt x="2982931" y="2320116"/>
                  <a:pt x="2979962" y="2320483"/>
                </a:cubicBezTo>
                <a:cubicBezTo>
                  <a:pt x="2976993" y="2320850"/>
                  <a:pt x="2973409" y="2321037"/>
                  <a:pt x="2969211" y="2321046"/>
                </a:cubicBezTo>
                <a:cubicBezTo>
                  <a:pt x="2960021" y="2321140"/>
                  <a:pt x="2953212" y="2318084"/>
                  <a:pt x="2948783" y="2311878"/>
                </a:cubicBezTo>
                <a:cubicBezTo>
                  <a:pt x="2944355" y="2305673"/>
                  <a:pt x="2942153" y="2295754"/>
                  <a:pt x="2942179" y="2282122"/>
                </a:cubicBezTo>
                <a:lnTo>
                  <a:pt x="2942179" y="2182968"/>
                </a:lnTo>
                <a:lnTo>
                  <a:pt x="2992557" y="2182968"/>
                </a:lnTo>
                <a:lnTo>
                  <a:pt x="2992557" y="2138375"/>
                </a:lnTo>
                <a:lnTo>
                  <a:pt x="2942179" y="2138375"/>
                </a:lnTo>
                <a:close/>
                <a:moveTo>
                  <a:pt x="2189704" y="2078987"/>
                </a:moveTo>
                <a:lnTo>
                  <a:pt x="2129957" y="2096599"/>
                </a:lnTo>
                <a:lnTo>
                  <a:pt x="2129957" y="2138375"/>
                </a:lnTo>
                <a:lnTo>
                  <a:pt x="2100058" y="2138375"/>
                </a:lnTo>
                <a:lnTo>
                  <a:pt x="2100058" y="2182968"/>
                </a:lnTo>
                <a:lnTo>
                  <a:pt x="2129957" y="2182968"/>
                </a:lnTo>
                <a:lnTo>
                  <a:pt x="2129957" y="2288268"/>
                </a:lnTo>
                <a:cubicBezTo>
                  <a:pt x="2129568" y="2297281"/>
                  <a:pt x="2130483" y="2308156"/>
                  <a:pt x="2132701" y="2320891"/>
                </a:cubicBezTo>
                <a:cubicBezTo>
                  <a:pt x="2134919" y="2333627"/>
                  <a:pt x="2140775" y="2344952"/>
                  <a:pt x="2150269" y="2354865"/>
                </a:cubicBezTo>
                <a:cubicBezTo>
                  <a:pt x="2159762" y="2364779"/>
                  <a:pt x="2175228" y="2370008"/>
                  <a:pt x="2196667" y="2370553"/>
                </a:cubicBezTo>
                <a:cubicBezTo>
                  <a:pt x="2205549" y="2370536"/>
                  <a:pt x="2213485" y="2370059"/>
                  <a:pt x="2220473" y="2369121"/>
                </a:cubicBezTo>
                <a:cubicBezTo>
                  <a:pt x="2227462" y="2368184"/>
                  <a:pt x="2233042" y="2366888"/>
                  <a:pt x="2237215" y="2365234"/>
                </a:cubicBezTo>
                <a:lnTo>
                  <a:pt x="2236395" y="2318997"/>
                </a:lnTo>
                <a:cubicBezTo>
                  <a:pt x="2233426" y="2319621"/>
                  <a:pt x="2230457" y="2320116"/>
                  <a:pt x="2227487" y="2320483"/>
                </a:cubicBezTo>
                <a:cubicBezTo>
                  <a:pt x="2224518" y="2320850"/>
                  <a:pt x="2220934" y="2321037"/>
                  <a:pt x="2216736" y="2321046"/>
                </a:cubicBezTo>
                <a:cubicBezTo>
                  <a:pt x="2207546" y="2321140"/>
                  <a:pt x="2200737" y="2318084"/>
                  <a:pt x="2196308" y="2311878"/>
                </a:cubicBezTo>
                <a:cubicBezTo>
                  <a:pt x="2191880" y="2305673"/>
                  <a:pt x="2189678" y="2295754"/>
                  <a:pt x="2189704" y="2282122"/>
                </a:cubicBezTo>
                <a:lnTo>
                  <a:pt x="2189704" y="2182968"/>
                </a:lnTo>
                <a:lnTo>
                  <a:pt x="2240082" y="2182968"/>
                </a:lnTo>
                <a:lnTo>
                  <a:pt x="2240082" y="2138375"/>
                </a:lnTo>
                <a:lnTo>
                  <a:pt x="2189704" y="2138375"/>
                </a:lnTo>
                <a:close/>
                <a:moveTo>
                  <a:pt x="1728621" y="2049088"/>
                </a:moveTo>
                <a:cubicBezTo>
                  <a:pt x="1711223" y="2049131"/>
                  <a:pt x="1695748" y="2049762"/>
                  <a:pt x="1682198" y="2050980"/>
                </a:cubicBezTo>
                <a:cubicBezTo>
                  <a:pt x="1668647" y="2052199"/>
                  <a:pt x="1656966" y="2053750"/>
                  <a:pt x="1647154" y="2055634"/>
                </a:cubicBezTo>
                <a:lnTo>
                  <a:pt x="1647154" y="2366458"/>
                </a:lnTo>
                <a:lnTo>
                  <a:pt x="1707310" y="2366458"/>
                </a:lnTo>
                <a:lnTo>
                  <a:pt x="1707310" y="2248502"/>
                </a:lnTo>
                <a:cubicBezTo>
                  <a:pt x="1713458" y="2249661"/>
                  <a:pt x="1720835" y="2250206"/>
                  <a:pt x="1729441" y="2250138"/>
                </a:cubicBezTo>
                <a:cubicBezTo>
                  <a:pt x="1745750" y="2250434"/>
                  <a:pt x="1763031" y="2247706"/>
                  <a:pt x="1781285" y="2241952"/>
                </a:cubicBezTo>
                <a:cubicBezTo>
                  <a:pt x="1799538" y="2236199"/>
                  <a:pt x="1815174" y="2225644"/>
                  <a:pt x="1828190" y="2210289"/>
                </a:cubicBezTo>
                <a:cubicBezTo>
                  <a:pt x="1841207" y="2194934"/>
                  <a:pt x="1848015" y="2173001"/>
                  <a:pt x="1848614" y="2144491"/>
                </a:cubicBezTo>
                <a:cubicBezTo>
                  <a:pt x="1848528" y="2129824"/>
                  <a:pt x="1845834" y="2116441"/>
                  <a:pt x="1840531" y="2104341"/>
                </a:cubicBezTo>
                <a:cubicBezTo>
                  <a:pt x="1835228" y="2092241"/>
                  <a:pt x="1827828" y="2082143"/>
                  <a:pt x="1818331" y="2074045"/>
                </a:cubicBezTo>
                <a:cubicBezTo>
                  <a:pt x="1808305" y="2065487"/>
                  <a:pt x="1795816" y="2059180"/>
                  <a:pt x="1780864" y="2055123"/>
                </a:cubicBezTo>
                <a:cubicBezTo>
                  <a:pt x="1765913" y="2051066"/>
                  <a:pt x="1748498" y="2049054"/>
                  <a:pt x="1728621" y="2049088"/>
                </a:cubicBezTo>
                <a:close/>
                <a:moveTo>
                  <a:pt x="2311926" y="2043764"/>
                </a:moveTo>
                <a:cubicBezTo>
                  <a:pt x="2302342" y="2043934"/>
                  <a:pt x="2294601" y="2046970"/>
                  <a:pt x="2288701" y="2052870"/>
                </a:cubicBezTo>
                <a:cubicBezTo>
                  <a:pt x="2282801" y="2058770"/>
                  <a:pt x="2279765" y="2066511"/>
                  <a:pt x="2279595" y="2076095"/>
                </a:cubicBezTo>
                <a:cubicBezTo>
                  <a:pt x="2279740" y="2085499"/>
                  <a:pt x="2282724" y="2093189"/>
                  <a:pt x="2288547" y="2099166"/>
                </a:cubicBezTo>
                <a:cubicBezTo>
                  <a:pt x="2294370" y="2105143"/>
                  <a:pt x="2302163" y="2108229"/>
                  <a:pt x="2311926" y="2108425"/>
                </a:cubicBezTo>
                <a:cubicBezTo>
                  <a:pt x="2321526" y="2108306"/>
                  <a:pt x="2329336" y="2105373"/>
                  <a:pt x="2335355" y="2099627"/>
                </a:cubicBezTo>
                <a:cubicBezTo>
                  <a:pt x="2341375" y="2093880"/>
                  <a:pt x="2344478" y="2086036"/>
                  <a:pt x="2344666" y="2076095"/>
                </a:cubicBezTo>
                <a:cubicBezTo>
                  <a:pt x="2344530" y="2066511"/>
                  <a:pt x="2341528" y="2058770"/>
                  <a:pt x="2335662" y="2052870"/>
                </a:cubicBezTo>
                <a:cubicBezTo>
                  <a:pt x="2329796" y="2046970"/>
                  <a:pt x="2321884" y="2043934"/>
                  <a:pt x="2311926" y="2043764"/>
                </a:cubicBezTo>
                <a:close/>
                <a:moveTo>
                  <a:pt x="2994945" y="1692278"/>
                </a:moveTo>
                <a:cubicBezTo>
                  <a:pt x="3005292" y="1692528"/>
                  <a:pt x="3013695" y="1696261"/>
                  <a:pt x="3020156" y="1703477"/>
                </a:cubicBezTo>
                <a:cubicBezTo>
                  <a:pt x="3026617" y="1710692"/>
                  <a:pt x="3031347" y="1719888"/>
                  <a:pt x="3034347" y="1731064"/>
                </a:cubicBezTo>
                <a:cubicBezTo>
                  <a:pt x="3037348" y="1742240"/>
                  <a:pt x="3038830" y="1753894"/>
                  <a:pt x="3038795" y="1766027"/>
                </a:cubicBezTo>
                <a:cubicBezTo>
                  <a:pt x="3038743" y="1786880"/>
                  <a:pt x="3034953" y="1804378"/>
                  <a:pt x="3027422" y="1818522"/>
                </a:cubicBezTo>
                <a:cubicBezTo>
                  <a:pt x="3019892" y="1832666"/>
                  <a:pt x="3008930" y="1840023"/>
                  <a:pt x="2994535" y="1840595"/>
                </a:cubicBezTo>
                <a:cubicBezTo>
                  <a:pt x="2979748" y="1840041"/>
                  <a:pt x="2968546" y="1832751"/>
                  <a:pt x="2960931" y="1818727"/>
                </a:cubicBezTo>
                <a:cubicBezTo>
                  <a:pt x="2953315" y="1804702"/>
                  <a:pt x="2949490" y="1787272"/>
                  <a:pt x="2949456" y="1766436"/>
                </a:cubicBezTo>
                <a:cubicBezTo>
                  <a:pt x="2949395" y="1754557"/>
                  <a:pt x="2950837" y="1742989"/>
                  <a:pt x="2953782" y="1731732"/>
                </a:cubicBezTo>
                <a:cubicBezTo>
                  <a:pt x="2956726" y="1720475"/>
                  <a:pt x="2961538" y="1711153"/>
                  <a:pt x="2968216" y="1703765"/>
                </a:cubicBezTo>
                <a:cubicBezTo>
                  <a:pt x="2974895" y="1696378"/>
                  <a:pt x="2983804" y="1692549"/>
                  <a:pt x="2994945" y="1692278"/>
                </a:cubicBezTo>
                <a:close/>
                <a:moveTo>
                  <a:pt x="2023395" y="1692278"/>
                </a:moveTo>
                <a:cubicBezTo>
                  <a:pt x="2033742" y="1692528"/>
                  <a:pt x="2042145" y="1696261"/>
                  <a:pt x="2048606" y="1703477"/>
                </a:cubicBezTo>
                <a:cubicBezTo>
                  <a:pt x="2055067" y="1710692"/>
                  <a:pt x="2059797" y="1719888"/>
                  <a:pt x="2062798" y="1731064"/>
                </a:cubicBezTo>
                <a:cubicBezTo>
                  <a:pt x="2065798" y="1742240"/>
                  <a:pt x="2067280" y="1753894"/>
                  <a:pt x="2067245" y="1766027"/>
                </a:cubicBezTo>
                <a:cubicBezTo>
                  <a:pt x="2067193" y="1786880"/>
                  <a:pt x="2063403" y="1804378"/>
                  <a:pt x="2055873" y="1818522"/>
                </a:cubicBezTo>
                <a:cubicBezTo>
                  <a:pt x="2048342" y="1832666"/>
                  <a:pt x="2037380" y="1840023"/>
                  <a:pt x="2022985" y="1840595"/>
                </a:cubicBezTo>
                <a:cubicBezTo>
                  <a:pt x="2008198" y="1840041"/>
                  <a:pt x="1996996" y="1832751"/>
                  <a:pt x="1989381" y="1818727"/>
                </a:cubicBezTo>
                <a:cubicBezTo>
                  <a:pt x="1981765" y="1804702"/>
                  <a:pt x="1977940" y="1787272"/>
                  <a:pt x="1977906" y="1766436"/>
                </a:cubicBezTo>
                <a:cubicBezTo>
                  <a:pt x="1977845" y="1754557"/>
                  <a:pt x="1979287" y="1742989"/>
                  <a:pt x="1982232" y="1731732"/>
                </a:cubicBezTo>
                <a:cubicBezTo>
                  <a:pt x="1985176" y="1720475"/>
                  <a:pt x="1989988" y="1711153"/>
                  <a:pt x="1996666" y="1703765"/>
                </a:cubicBezTo>
                <a:cubicBezTo>
                  <a:pt x="2003345" y="1696378"/>
                  <a:pt x="2012254" y="1692549"/>
                  <a:pt x="2023395" y="1692278"/>
                </a:cubicBezTo>
                <a:close/>
                <a:moveTo>
                  <a:pt x="3789721" y="1689821"/>
                </a:moveTo>
                <a:cubicBezTo>
                  <a:pt x="3799628" y="1690033"/>
                  <a:pt x="3807455" y="1692842"/>
                  <a:pt x="3813203" y="1698248"/>
                </a:cubicBezTo>
                <a:cubicBezTo>
                  <a:pt x="3818950" y="1703653"/>
                  <a:pt x="3823013" y="1710380"/>
                  <a:pt x="3825391" y="1718427"/>
                </a:cubicBezTo>
                <a:cubicBezTo>
                  <a:pt x="3827769" y="1726475"/>
                  <a:pt x="3828857" y="1734568"/>
                  <a:pt x="3828655" y="1742707"/>
                </a:cubicBezTo>
                <a:lnTo>
                  <a:pt x="3746689" y="1742707"/>
                </a:lnTo>
                <a:cubicBezTo>
                  <a:pt x="3747197" y="1734955"/>
                  <a:pt x="3749004" y="1727044"/>
                  <a:pt x="3752108" y="1718974"/>
                </a:cubicBezTo>
                <a:cubicBezTo>
                  <a:pt x="3755212" y="1710904"/>
                  <a:pt x="3759841" y="1704086"/>
                  <a:pt x="3765996" y="1698521"/>
                </a:cubicBezTo>
                <a:cubicBezTo>
                  <a:pt x="3772152" y="1692956"/>
                  <a:pt x="3780060" y="1690056"/>
                  <a:pt x="3789721" y="1689821"/>
                </a:cubicBezTo>
                <a:close/>
                <a:moveTo>
                  <a:pt x="1815327" y="1652600"/>
                </a:moveTo>
                <a:lnTo>
                  <a:pt x="1815327" y="1880683"/>
                </a:lnTo>
                <a:lnTo>
                  <a:pt x="1875893" y="1880683"/>
                </a:lnTo>
                <a:lnTo>
                  <a:pt x="1875893" y="1652600"/>
                </a:lnTo>
                <a:close/>
                <a:moveTo>
                  <a:pt x="966783" y="1652600"/>
                </a:moveTo>
                <a:lnTo>
                  <a:pt x="966783" y="1788579"/>
                </a:lnTo>
                <a:cubicBezTo>
                  <a:pt x="967107" y="1822520"/>
                  <a:pt x="973826" y="1847168"/>
                  <a:pt x="986940" y="1862525"/>
                </a:cubicBezTo>
                <a:cubicBezTo>
                  <a:pt x="1000055" y="1877882"/>
                  <a:pt x="1017623" y="1885436"/>
                  <a:pt x="1039645" y="1885188"/>
                </a:cubicBezTo>
                <a:cubicBezTo>
                  <a:pt x="1057210" y="1884659"/>
                  <a:pt x="1071367" y="1880704"/>
                  <a:pt x="1082117" y="1873323"/>
                </a:cubicBezTo>
                <a:cubicBezTo>
                  <a:pt x="1092866" y="1865941"/>
                  <a:pt x="1100565" y="1858303"/>
                  <a:pt x="1105215" y="1850410"/>
                </a:cubicBezTo>
                <a:lnTo>
                  <a:pt x="1106442" y="1850410"/>
                </a:lnTo>
                <a:lnTo>
                  <a:pt x="1109307" y="1880683"/>
                </a:lnTo>
                <a:lnTo>
                  <a:pt x="1162099" y="1880683"/>
                </a:lnTo>
                <a:cubicBezTo>
                  <a:pt x="1161655" y="1871051"/>
                  <a:pt x="1161212" y="1860422"/>
                  <a:pt x="1160768" y="1848794"/>
                </a:cubicBezTo>
                <a:cubicBezTo>
                  <a:pt x="1160325" y="1837167"/>
                  <a:pt x="1160085" y="1824592"/>
                  <a:pt x="1160051" y="1811071"/>
                </a:cubicBezTo>
                <a:lnTo>
                  <a:pt x="1160051" y="1652600"/>
                </a:lnTo>
                <a:lnTo>
                  <a:pt x="1099485" y="1652600"/>
                </a:lnTo>
                <a:lnTo>
                  <a:pt x="1099485" y="1793054"/>
                </a:lnTo>
                <a:cubicBezTo>
                  <a:pt x="1099161" y="1806132"/>
                  <a:pt x="1095404" y="1816466"/>
                  <a:pt x="1088214" y="1824055"/>
                </a:cubicBezTo>
                <a:cubicBezTo>
                  <a:pt x="1081025" y="1831644"/>
                  <a:pt x="1072349" y="1835519"/>
                  <a:pt x="1062188" y="1835681"/>
                </a:cubicBezTo>
                <a:cubicBezTo>
                  <a:pt x="1049798" y="1835493"/>
                  <a:pt x="1040866" y="1830441"/>
                  <a:pt x="1035393" y="1820526"/>
                </a:cubicBezTo>
                <a:cubicBezTo>
                  <a:pt x="1029919" y="1810611"/>
                  <a:pt x="1027238" y="1796959"/>
                  <a:pt x="1027349" y="1779569"/>
                </a:cubicBezTo>
                <a:lnTo>
                  <a:pt x="1027349" y="1652600"/>
                </a:lnTo>
                <a:close/>
                <a:moveTo>
                  <a:pt x="2288568" y="1648095"/>
                </a:moveTo>
                <a:cubicBezTo>
                  <a:pt x="2271934" y="1648334"/>
                  <a:pt x="2258068" y="1652060"/>
                  <a:pt x="2246968" y="1659271"/>
                </a:cubicBezTo>
                <a:cubicBezTo>
                  <a:pt x="2235869" y="1666482"/>
                  <a:pt x="2227742" y="1674514"/>
                  <a:pt x="2222589" y="1683367"/>
                </a:cubicBezTo>
                <a:lnTo>
                  <a:pt x="2221362" y="1683367"/>
                </a:lnTo>
                <a:lnTo>
                  <a:pt x="2218497" y="1652600"/>
                </a:lnTo>
                <a:lnTo>
                  <a:pt x="2166114" y="1652600"/>
                </a:lnTo>
                <a:cubicBezTo>
                  <a:pt x="2166541" y="1662583"/>
                  <a:pt x="2166916" y="1673180"/>
                  <a:pt x="2167240" y="1684393"/>
                </a:cubicBezTo>
                <a:cubicBezTo>
                  <a:pt x="2167565" y="1695606"/>
                  <a:pt x="2167735" y="1707844"/>
                  <a:pt x="2167752" y="1721107"/>
                </a:cubicBezTo>
                <a:lnTo>
                  <a:pt x="2167752" y="1880683"/>
                </a:lnTo>
                <a:lnTo>
                  <a:pt x="2228318" y="1880683"/>
                </a:lnTo>
                <a:lnTo>
                  <a:pt x="2228318" y="1744900"/>
                </a:lnTo>
                <a:cubicBezTo>
                  <a:pt x="2228916" y="1727792"/>
                  <a:pt x="2233356" y="1715584"/>
                  <a:pt x="2241639" y="1708276"/>
                </a:cubicBezTo>
                <a:cubicBezTo>
                  <a:pt x="2249921" y="1700969"/>
                  <a:pt x="2258460" y="1697411"/>
                  <a:pt x="2267255" y="1697603"/>
                </a:cubicBezTo>
                <a:cubicBezTo>
                  <a:pt x="2280004" y="1697944"/>
                  <a:pt x="2289038" y="1702790"/>
                  <a:pt x="2294357" y="1712142"/>
                </a:cubicBezTo>
                <a:cubicBezTo>
                  <a:pt x="2299677" y="1721494"/>
                  <a:pt x="2302255" y="1733304"/>
                  <a:pt x="2302093" y="1747571"/>
                </a:cubicBezTo>
                <a:lnTo>
                  <a:pt x="2302093" y="1880683"/>
                </a:lnTo>
                <a:lnTo>
                  <a:pt x="2362659" y="1880683"/>
                </a:lnTo>
                <a:lnTo>
                  <a:pt x="2362659" y="1741017"/>
                </a:lnTo>
                <a:cubicBezTo>
                  <a:pt x="2362182" y="1709202"/>
                  <a:pt x="2355054" y="1685730"/>
                  <a:pt x="2341274" y="1670604"/>
                </a:cubicBezTo>
                <a:cubicBezTo>
                  <a:pt x="2327495" y="1655478"/>
                  <a:pt x="2309926" y="1647975"/>
                  <a:pt x="2288568" y="1648095"/>
                </a:cubicBezTo>
                <a:close/>
                <a:moveTo>
                  <a:pt x="1570160" y="1648095"/>
                </a:moveTo>
                <a:cubicBezTo>
                  <a:pt x="1544963" y="1648319"/>
                  <a:pt x="1523470" y="1653690"/>
                  <a:pt x="1505679" y="1664208"/>
                </a:cubicBezTo>
                <a:cubicBezTo>
                  <a:pt x="1487888" y="1674726"/>
                  <a:pt x="1474283" y="1689045"/>
                  <a:pt x="1464864" y="1707166"/>
                </a:cubicBezTo>
                <a:cubicBezTo>
                  <a:pt x="1455445" y="1725286"/>
                  <a:pt x="1450696" y="1745863"/>
                  <a:pt x="1450615" y="1768895"/>
                </a:cubicBezTo>
                <a:cubicBezTo>
                  <a:pt x="1451032" y="1805449"/>
                  <a:pt x="1461043" y="1833827"/>
                  <a:pt x="1480648" y="1854030"/>
                </a:cubicBezTo>
                <a:cubicBezTo>
                  <a:pt x="1500252" y="1874232"/>
                  <a:pt x="1526950" y="1884482"/>
                  <a:pt x="1560740" y="1884778"/>
                </a:cubicBezTo>
                <a:cubicBezTo>
                  <a:pt x="1572976" y="1884676"/>
                  <a:pt x="1583932" y="1883653"/>
                  <a:pt x="1593608" y="1881710"/>
                </a:cubicBezTo>
                <a:cubicBezTo>
                  <a:pt x="1603284" y="1879766"/>
                  <a:pt x="1610759" y="1877516"/>
                  <a:pt x="1616032" y="1874959"/>
                </a:cubicBezTo>
                <a:lnTo>
                  <a:pt x="1609479" y="1829534"/>
                </a:lnTo>
                <a:cubicBezTo>
                  <a:pt x="1604590" y="1831813"/>
                  <a:pt x="1599112" y="1833606"/>
                  <a:pt x="1593045" y="1834912"/>
                </a:cubicBezTo>
                <a:cubicBezTo>
                  <a:pt x="1586978" y="1836218"/>
                  <a:pt x="1580169" y="1836884"/>
                  <a:pt x="1572617" y="1836909"/>
                </a:cubicBezTo>
                <a:cubicBezTo>
                  <a:pt x="1554860" y="1836764"/>
                  <a:pt x="1540406" y="1830601"/>
                  <a:pt x="1529253" y="1818420"/>
                </a:cubicBezTo>
                <a:cubicBezTo>
                  <a:pt x="1518101" y="1806240"/>
                  <a:pt x="1512350" y="1788912"/>
                  <a:pt x="1512000" y="1766437"/>
                </a:cubicBezTo>
                <a:cubicBezTo>
                  <a:pt x="1512128" y="1745916"/>
                  <a:pt x="1517401" y="1729083"/>
                  <a:pt x="1527820" y="1715938"/>
                </a:cubicBezTo>
                <a:cubicBezTo>
                  <a:pt x="1538239" y="1702793"/>
                  <a:pt x="1553034" y="1695999"/>
                  <a:pt x="1572208" y="1695555"/>
                </a:cubicBezTo>
                <a:cubicBezTo>
                  <a:pt x="1580553" y="1695632"/>
                  <a:pt x="1587618" y="1696400"/>
                  <a:pt x="1593403" y="1697859"/>
                </a:cubicBezTo>
                <a:cubicBezTo>
                  <a:pt x="1599188" y="1699319"/>
                  <a:pt x="1604001" y="1701009"/>
                  <a:pt x="1607841" y="1702929"/>
                </a:cubicBezTo>
                <a:lnTo>
                  <a:pt x="1617670" y="1656696"/>
                </a:lnTo>
                <a:cubicBezTo>
                  <a:pt x="1612619" y="1654544"/>
                  <a:pt x="1605929" y="1652598"/>
                  <a:pt x="1597601" y="1650858"/>
                </a:cubicBezTo>
                <a:cubicBezTo>
                  <a:pt x="1589273" y="1649118"/>
                  <a:pt x="1580126" y="1648197"/>
                  <a:pt x="1570160" y="1648095"/>
                </a:cubicBezTo>
                <a:close/>
                <a:moveTo>
                  <a:pt x="1336068" y="1648095"/>
                </a:moveTo>
                <a:cubicBezTo>
                  <a:pt x="1319434" y="1648334"/>
                  <a:pt x="1305568" y="1652060"/>
                  <a:pt x="1294468" y="1659271"/>
                </a:cubicBezTo>
                <a:cubicBezTo>
                  <a:pt x="1283369" y="1666482"/>
                  <a:pt x="1275242" y="1674514"/>
                  <a:pt x="1270089" y="1683367"/>
                </a:cubicBezTo>
                <a:lnTo>
                  <a:pt x="1268862" y="1683367"/>
                </a:lnTo>
                <a:lnTo>
                  <a:pt x="1265997" y="1652600"/>
                </a:lnTo>
                <a:lnTo>
                  <a:pt x="1213614" y="1652600"/>
                </a:lnTo>
                <a:cubicBezTo>
                  <a:pt x="1214041" y="1662583"/>
                  <a:pt x="1214416" y="1673180"/>
                  <a:pt x="1214741" y="1684393"/>
                </a:cubicBezTo>
                <a:cubicBezTo>
                  <a:pt x="1215065" y="1695606"/>
                  <a:pt x="1215235" y="1707844"/>
                  <a:pt x="1215252" y="1721107"/>
                </a:cubicBezTo>
                <a:lnTo>
                  <a:pt x="1215252" y="1880683"/>
                </a:lnTo>
                <a:lnTo>
                  <a:pt x="1275818" y="1880683"/>
                </a:lnTo>
                <a:lnTo>
                  <a:pt x="1275818" y="1744900"/>
                </a:lnTo>
                <a:cubicBezTo>
                  <a:pt x="1276416" y="1727792"/>
                  <a:pt x="1280856" y="1715584"/>
                  <a:pt x="1289139" y="1708276"/>
                </a:cubicBezTo>
                <a:cubicBezTo>
                  <a:pt x="1297421" y="1700969"/>
                  <a:pt x="1305960" y="1697411"/>
                  <a:pt x="1314755" y="1697603"/>
                </a:cubicBezTo>
                <a:cubicBezTo>
                  <a:pt x="1327503" y="1697944"/>
                  <a:pt x="1336538" y="1702790"/>
                  <a:pt x="1341857" y="1712142"/>
                </a:cubicBezTo>
                <a:cubicBezTo>
                  <a:pt x="1347177" y="1721494"/>
                  <a:pt x="1349755" y="1733304"/>
                  <a:pt x="1349593" y="1747571"/>
                </a:cubicBezTo>
                <a:lnTo>
                  <a:pt x="1349593" y="1880683"/>
                </a:lnTo>
                <a:lnTo>
                  <a:pt x="1410159" y="1880683"/>
                </a:lnTo>
                <a:lnTo>
                  <a:pt x="1410159" y="1741017"/>
                </a:lnTo>
                <a:cubicBezTo>
                  <a:pt x="1409682" y="1709202"/>
                  <a:pt x="1402554" y="1685730"/>
                  <a:pt x="1388774" y="1670604"/>
                </a:cubicBezTo>
                <a:cubicBezTo>
                  <a:pt x="1374995" y="1655478"/>
                  <a:pt x="1357426" y="1647975"/>
                  <a:pt x="1336068" y="1648095"/>
                </a:cubicBezTo>
                <a:close/>
                <a:moveTo>
                  <a:pt x="3793410" y="1647686"/>
                </a:moveTo>
                <a:cubicBezTo>
                  <a:pt x="3771100" y="1647978"/>
                  <a:pt x="3752184" y="1653669"/>
                  <a:pt x="3736661" y="1664757"/>
                </a:cubicBezTo>
                <a:cubicBezTo>
                  <a:pt x="3721139" y="1675845"/>
                  <a:pt x="3709327" y="1690574"/>
                  <a:pt x="3701224" y="1708944"/>
                </a:cubicBezTo>
                <a:cubicBezTo>
                  <a:pt x="3693120" y="1727314"/>
                  <a:pt x="3689043" y="1747568"/>
                  <a:pt x="3688990" y="1769706"/>
                </a:cubicBezTo>
                <a:cubicBezTo>
                  <a:pt x="3689193" y="1805514"/>
                  <a:pt x="3698813" y="1833554"/>
                  <a:pt x="3717849" y="1853825"/>
                </a:cubicBezTo>
                <a:cubicBezTo>
                  <a:pt x="3736886" y="1874096"/>
                  <a:pt x="3764122" y="1884414"/>
                  <a:pt x="3799557" y="1884778"/>
                </a:cubicBezTo>
                <a:cubicBezTo>
                  <a:pt x="3813823" y="1884744"/>
                  <a:pt x="3827289" y="1883585"/>
                  <a:pt x="3839953" y="1881301"/>
                </a:cubicBezTo>
                <a:cubicBezTo>
                  <a:pt x="3852618" y="1879017"/>
                  <a:pt x="3863719" y="1875812"/>
                  <a:pt x="3873258" y="1871687"/>
                </a:cubicBezTo>
                <a:lnTo>
                  <a:pt x="3864665" y="1829938"/>
                </a:lnTo>
                <a:cubicBezTo>
                  <a:pt x="3856950" y="1832662"/>
                  <a:pt x="3848543" y="1834900"/>
                  <a:pt x="3839444" y="1836651"/>
                </a:cubicBezTo>
                <a:cubicBezTo>
                  <a:pt x="3830345" y="1838402"/>
                  <a:pt x="3820191" y="1839307"/>
                  <a:pt x="3808983" y="1839367"/>
                </a:cubicBezTo>
                <a:cubicBezTo>
                  <a:pt x="3792146" y="1839529"/>
                  <a:pt x="3777870" y="1835310"/>
                  <a:pt x="3766156" y="1826709"/>
                </a:cubicBezTo>
                <a:cubicBezTo>
                  <a:pt x="3754442" y="1818109"/>
                  <a:pt x="3747952" y="1804153"/>
                  <a:pt x="3746689" y="1784842"/>
                </a:cubicBezTo>
                <a:lnTo>
                  <a:pt x="3883079" y="1784842"/>
                </a:lnTo>
                <a:cubicBezTo>
                  <a:pt x="3883684" y="1781535"/>
                  <a:pt x="3884110" y="1777820"/>
                  <a:pt x="3884358" y="1773695"/>
                </a:cubicBezTo>
                <a:cubicBezTo>
                  <a:pt x="3884605" y="1769570"/>
                  <a:pt x="3884724" y="1765241"/>
                  <a:pt x="3884716" y="1760707"/>
                </a:cubicBezTo>
                <a:cubicBezTo>
                  <a:pt x="3884367" y="1723732"/>
                  <a:pt x="3876062" y="1695676"/>
                  <a:pt x="3859799" y="1676540"/>
                </a:cubicBezTo>
                <a:cubicBezTo>
                  <a:pt x="3843536" y="1657404"/>
                  <a:pt x="3821406" y="1647786"/>
                  <a:pt x="3793410" y="1647686"/>
                </a:cubicBezTo>
                <a:close/>
                <a:moveTo>
                  <a:pt x="2996175" y="1647686"/>
                </a:moveTo>
                <a:cubicBezTo>
                  <a:pt x="2964606" y="1647896"/>
                  <a:pt x="2938856" y="1658316"/>
                  <a:pt x="2918925" y="1678945"/>
                </a:cubicBezTo>
                <a:cubicBezTo>
                  <a:pt x="2898994" y="1699574"/>
                  <a:pt x="2888709" y="1729147"/>
                  <a:pt x="2888071" y="1767666"/>
                </a:cubicBezTo>
                <a:cubicBezTo>
                  <a:pt x="2888632" y="1805006"/>
                  <a:pt x="2898559" y="1833863"/>
                  <a:pt x="2917850" y="1854236"/>
                </a:cubicBezTo>
                <a:cubicBezTo>
                  <a:pt x="2937142" y="1874609"/>
                  <a:pt x="2962430" y="1884926"/>
                  <a:pt x="2993716" y="1885188"/>
                </a:cubicBezTo>
                <a:cubicBezTo>
                  <a:pt x="3011025" y="1885310"/>
                  <a:pt x="3027753" y="1881339"/>
                  <a:pt x="3043899" y="1873274"/>
                </a:cubicBezTo>
                <a:cubicBezTo>
                  <a:pt x="3060045" y="1865210"/>
                  <a:pt x="3073368" y="1852321"/>
                  <a:pt x="3083869" y="1834607"/>
                </a:cubicBezTo>
                <a:cubicBezTo>
                  <a:pt x="3094369" y="1816893"/>
                  <a:pt x="3099806" y="1793623"/>
                  <a:pt x="3100179" y="1764797"/>
                </a:cubicBezTo>
                <a:cubicBezTo>
                  <a:pt x="3099840" y="1729624"/>
                  <a:pt x="3090493" y="1701450"/>
                  <a:pt x="3072139" y="1680276"/>
                </a:cubicBezTo>
                <a:cubicBezTo>
                  <a:pt x="3053786" y="1659101"/>
                  <a:pt x="3028464" y="1648238"/>
                  <a:pt x="2996175" y="1647686"/>
                </a:cubicBezTo>
                <a:close/>
                <a:moveTo>
                  <a:pt x="2490343" y="1647686"/>
                </a:moveTo>
                <a:cubicBezTo>
                  <a:pt x="2464635" y="1648128"/>
                  <a:pt x="2444361" y="1655016"/>
                  <a:pt x="2429520" y="1668350"/>
                </a:cubicBezTo>
                <a:cubicBezTo>
                  <a:pt x="2414680" y="1681684"/>
                  <a:pt x="2407107" y="1698811"/>
                  <a:pt x="2406801" y="1719730"/>
                </a:cubicBezTo>
                <a:cubicBezTo>
                  <a:pt x="2406563" y="1732354"/>
                  <a:pt x="2410927" y="1744390"/>
                  <a:pt x="2419896" y="1755836"/>
                </a:cubicBezTo>
                <a:cubicBezTo>
                  <a:pt x="2428865" y="1767282"/>
                  <a:pt x="2443870" y="1777372"/>
                  <a:pt x="2464911" y="1786104"/>
                </a:cubicBezTo>
                <a:cubicBezTo>
                  <a:pt x="2477226" y="1791225"/>
                  <a:pt x="2485823" y="1796141"/>
                  <a:pt x="2490702" y="1800853"/>
                </a:cubicBezTo>
                <a:cubicBezTo>
                  <a:pt x="2495582" y="1805565"/>
                  <a:pt x="2497923" y="1811301"/>
                  <a:pt x="2497727" y="1818061"/>
                </a:cubicBezTo>
                <a:cubicBezTo>
                  <a:pt x="2497744" y="1825112"/>
                  <a:pt x="2495146" y="1830677"/>
                  <a:pt x="2489933" y="1834757"/>
                </a:cubicBezTo>
                <a:cubicBezTo>
                  <a:pt x="2484720" y="1838837"/>
                  <a:pt x="2476790" y="1840920"/>
                  <a:pt x="2466142" y="1841005"/>
                </a:cubicBezTo>
                <a:cubicBezTo>
                  <a:pt x="2456429" y="1840809"/>
                  <a:pt x="2446692" y="1839153"/>
                  <a:pt x="2436930" y="1836037"/>
                </a:cubicBezTo>
                <a:cubicBezTo>
                  <a:pt x="2427168" y="1832922"/>
                  <a:pt x="2419171" y="1829525"/>
                  <a:pt x="2412939" y="1825846"/>
                </a:cubicBezTo>
                <a:lnTo>
                  <a:pt x="2401477" y="1869642"/>
                </a:lnTo>
                <a:cubicBezTo>
                  <a:pt x="2409220" y="1874210"/>
                  <a:pt x="2418701" y="1877858"/>
                  <a:pt x="2429921" y="1880585"/>
                </a:cubicBezTo>
                <a:cubicBezTo>
                  <a:pt x="2441141" y="1883312"/>
                  <a:pt x="2453078" y="1884710"/>
                  <a:pt x="2465731" y="1884778"/>
                </a:cubicBezTo>
                <a:cubicBezTo>
                  <a:pt x="2494388" y="1884490"/>
                  <a:pt x="2516456" y="1877908"/>
                  <a:pt x="2531938" y="1865034"/>
                </a:cubicBezTo>
                <a:cubicBezTo>
                  <a:pt x="2547419" y="1852160"/>
                  <a:pt x="2555248" y="1834727"/>
                  <a:pt x="2555426" y="1812735"/>
                </a:cubicBezTo>
                <a:cubicBezTo>
                  <a:pt x="2555477" y="1797029"/>
                  <a:pt x="2550873" y="1783474"/>
                  <a:pt x="2541615" y="1772071"/>
                </a:cubicBezTo>
                <a:cubicBezTo>
                  <a:pt x="2532357" y="1760667"/>
                  <a:pt x="2518136" y="1751005"/>
                  <a:pt x="2498955" y="1743084"/>
                </a:cubicBezTo>
                <a:cubicBezTo>
                  <a:pt x="2486018" y="1737774"/>
                  <a:pt x="2476926" y="1732926"/>
                  <a:pt x="2471679" y="1728539"/>
                </a:cubicBezTo>
                <a:cubicBezTo>
                  <a:pt x="2466432" y="1724152"/>
                  <a:pt x="2463903" y="1718894"/>
                  <a:pt x="2464091" y="1712765"/>
                </a:cubicBezTo>
                <a:cubicBezTo>
                  <a:pt x="2464116" y="1706483"/>
                  <a:pt x="2466526" y="1701327"/>
                  <a:pt x="2471320" y="1697298"/>
                </a:cubicBezTo>
                <a:cubicBezTo>
                  <a:pt x="2476115" y="1693269"/>
                  <a:pt x="2483139" y="1691186"/>
                  <a:pt x="2492394" y="1691049"/>
                </a:cubicBezTo>
                <a:cubicBezTo>
                  <a:pt x="2501096" y="1691212"/>
                  <a:pt x="2509182" y="1692526"/>
                  <a:pt x="2516651" y="1694993"/>
                </a:cubicBezTo>
                <a:cubicBezTo>
                  <a:pt x="2524121" y="1697460"/>
                  <a:pt x="2530362" y="1700107"/>
                  <a:pt x="2535375" y="1702932"/>
                </a:cubicBezTo>
                <a:lnTo>
                  <a:pt x="2546833" y="1660367"/>
                </a:lnTo>
                <a:cubicBezTo>
                  <a:pt x="2540209" y="1656796"/>
                  <a:pt x="2532075" y="1653813"/>
                  <a:pt x="2522431" y="1651419"/>
                </a:cubicBezTo>
                <a:cubicBezTo>
                  <a:pt x="2512787" y="1649024"/>
                  <a:pt x="2502091" y="1647779"/>
                  <a:pt x="2490343" y="1647686"/>
                </a:cubicBezTo>
                <a:close/>
                <a:moveTo>
                  <a:pt x="2024625" y="1647686"/>
                </a:moveTo>
                <a:cubicBezTo>
                  <a:pt x="1993056" y="1647896"/>
                  <a:pt x="1967306" y="1658316"/>
                  <a:pt x="1947375" y="1678945"/>
                </a:cubicBezTo>
                <a:cubicBezTo>
                  <a:pt x="1927444" y="1699574"/>
                  <a:pt x="1917159" y="1729147"/>
                  <a:pt x="1916521" y="1767666"/>
                </a:cubicBezTo>
                <a:cubicBezTo>
                  <a:pt x="1917082" y="1805006"/>
                  <a:pt x="1927009" y="1833863"/>
                  <a:pt x="1946300" y="1854236"/>
                </a:cubicBezTo>
                <a:cubicBezTo>
                  <a:pt x="1965592" y="1874609"/>
                  <a:pt x="1990880" y="1884926"/>
                  <a:pt x="2022166" y="1885188"/>
                </a:cubicBezTo>
                <a:cubicBezTo>
                  <a:pt x="2039475" y="1885310"/>
                  <a:pt x="2056203" y="1881339"/>
                  <a:pt x="2072349" y="1873274"/>
                </a:cubicBezTo>
                <a:cubicBezTo>
                  <a:pt x="2088495" y="1865210"/>
                  <a:pt x="2101818" y="1852321"/>
                  <a:pt x="2112318" y="1834607"/>
                </a:cubicBezTo>
                <a:cubicBezTo>
                  <a:pt x="2122819" y="1816893"/>
                  <a:pt x="2128256" y="1793623"/>
                  <a:pt x="2128630" y="1764797"/>
                </a:cubicBezTo>
                <a:cubicBezTo>
                  <a:pt x="2128290" y="1729624"/>
                  <a:pt x="2118943" y="1701450"/>
                  <a:pt x="2100590" y="1680276"/>
                </a:cubicBezTo>
                <a:cubicBezTo>
                  <a:pt x="2082236" y="1659101"/>
                  <a:pt x="2056914" y="1648238"/>
                  <a:pt x="2024625" y="1647686"/>
                </a:cubicBezTo>
                <a:close/>
                <a:moveTo>
                  <a:pt x="1722979" y="1593212"/>
                </a:moveTo>
                <a:lnTo>
                  <a:pt x="1663232" y="1610824"/>
                </a:lnTo>
                <a:lnTo>
                  <a:pt x="1663232" y="1652600"/>
                </a:lnTo>
                <a:lnTo>
                  <a:pt x="1633333" y="1652600"/>
                </a:lnTo>
                <a:lnTo>
                  <a:pt x="1633333" y="1697193"/>
                </a:lnTo>
                <a:lnTo>
                  <a:pt x="1663232" y="1697193"/>
                </a:lnTo>
                <a:lnTo>
                  <a:pt x="1663232" y="1802493"/>
                </a:lnTo>
                <a:cubicBezTo>
                  <a:pt x="1662843" y="1811506"/>
                  <a:pt x="1663758" y="1822381"/>
                  <a:pt x="1665976" y="1835116"/>
                </a:cubicBezTo>
                <a:cubicBezTo>
                  <a:pt x="1668194" y="1847852"/>
                  <a:pt x="1674050" y="1859177"/>
                  <a:pt x="1683544" y="1869090"/>
                </a:cubicBezTo>
                <a:cubicBezTo>
                  <a:pt x="1693037" y="1879004"/>
                  <a:pt x="1708503" y="1884233"/>
                  <a:pt x="1729942" y="1884778"/>
                </a:cubicBezTo>
                <a:cubicBezTo>
                  <a:pt x="1738824" y="1884761"/>
                  <a:pt x="1746760" y="1884284"/>
                  <a:pt x="1753748" y="1883346"/>
                </a:cubicBezTo>
                <a:cubicBezTo>
                  <a:pt x="1760737" y="1882409"/>
                  <a:pt x="1766317" y="1881113"/>
                  <a:pt x="1770490" y="1879459"/>
                </a:cubicBezTo>
                <a:lnTo>
                  <a:pt x="1769670" y="1833222"/>
                </a:lnTo>
                <a:cubicBezTo>
                  <a:pt x="1766701" y="1833846"/>
                  <a:pt x="1763732" y="1834341"/>
                  <a:pt x="1760762" y="1834708"/>
                </a:cubicBezTo>
                <a:cubicBezTo>
                  <a:pt x="1757793" y="1835075"/>
                  <a:pt x="1754209" y="1835262"/>
                  <a:pt x="1750011" y="1835271"/>
                </a:cubicBezTo>
                <a:cubicBezTo>
                  <a:pt x="1740821" y="1835365"/>
                  <a:pt x="1734012" y="1832309"/>
                  <a:pt x="1729583" y="1826103"/>
                </a:cubicBezTo>
                <a:cubicBezTo>
                  <a:pt x="1725155" y="1819898"/>
                  <a:pt x="1722953" y="1809979"/>
                  <a:pt x="1722979" y="1796347"/>
                </a:cubicBezTo>
                <a:lnTo>
                  <a:pt x="1722979" y="1697193"/>
                </a:lnTo>
                <a:lnTo>
                  <a:pt x="1773357" y="1697193"/>
                </a:lnTo>
                <a:lnTo>
                  <a:pt x="1773357" y="1652600"/>
                </a:lnTo>
                <a:lnTo>
                  <a:pt x="1722979" y="1652600"/>
                </a:lnTo>
                <a:close/>
                <a:moveTo>
                  <a:pt x="3202910" y="1565771"/>
                </a:moveTo>
                <a:lnTo>
                  <a:pt x="3202910" y="1618145"/>
                </a:lnTo>
                <a:lnTo>
                  <a:pt x="3280320" y="1618145"/>
                </a:lnTo>
                <a:lnTo>
                  <a:pt x="3280320" y="1880683"/>
                </a:lnTo>
                <a:lnTo>
                  <a:pt x="3340886" y="1880683"/>
                </a:lnTo>
                <a:lnTo>
                  <a:pt x="3340886" y="1618145"/>
                </a:lnTo>
                <a:lnTo>
                  <a:pt x="3418705" y="1618145"/>
                </a:lnTo>
                <a:lnTo>
                  <a:pt x="3418705" y="1565771"/>
                </a:lnTo>
                <a:close/>
                <a:moveTo>
                  <a:pt x="2650460" y="1565771"/>
                </a:moveTo>
                <a:lnTo>
                  <a:pt x="2650460" y="1618145"/>
                </a:lnTo>
                <a:lnTo>
                  <a:pt x="2727870" y="1618145"/>
                </a:lnTo>
                <a:lnTo>
                  <a:pt x="2727870" y="1880683"/>
                </a:lnTo>
                <a:lnTo>
                  <a:pt x="2788436" y="1880683"/>
                </a:lnTo>
                <a:lnTo>
                  <a:pt x="2788436" y="1618145"/>
                </a:lnTo>
                <a:lnTo>
                  <a:pt x="2866255" y="1618145"/>
                </a:lnTo>
                <a:lnTo>
                  <a:pt x="2866255" y="1565771"/>
                </a:lnTo>
                <a:close/>
                <a:moveTo>
                  <a:pt x="751804" y="1565771"/>
                </a:moveTo>
                <a:lnTo>
                  <a:pt x="751804" y="1880683"/>
                </a:lnTo>
                <a:lnTo>
                  <a:pt x="812370" y="1880683"/>
                </a:lnTo>
                <a:lnTo>
                  <a:pt x="812370" y="1749209"/>
                </a:lnTo>
                <a:lnTo>
                  <a:pt x="913125" y="1749209"/>
                </a:lnTo>
                <a:lnTo>
                  <a:pt x="913125" y="1699702"/>
                </a:lnTo>
                <a:lnTo>
                  <a:pt x="812370" y="1699702"/>
                </a:lnTo>
                <a:lnTo>
                  <a:pt x="812370" y="1616507"/>
                </a:lnTo>
                <a:lnTo>
                  <a:pt x="920497" y="1616507"/>
                </a:lnTo>
                <a:lnTo>
                  <a:pt x="920497" y="1565771"/>
                </a:lnTo>
                <a:close/>
                <a:moveTo>
                  <a:pt x="1845201" y="1557989"/>
                </a:moveTo>
                <a:cubicBezTo>
                  <a:pt x="1835617" y="1558159"/>
                  <a:pt x="1827876" y="1561195"/>
                  <a:pt x="1821976" y="1567095"/>
                </a:cubicBezTo>
                <a:cubicBezTo>
                  <a:pt x="1816076" y="1572995"/>
                  <a:pt x="1813040" y="1580736"/>
                  <a:pt x="1812870" y="1590320"/>
                </a:cubicBezTo>
                <a:cubicBezTo>
                  <a:pt x="1813015" y="1599724"/>
                  <a:pt x="1815999" y="1607414"/>
                  <a:pt x="1821822" y="1613391"/>
                </a:cubicBezTo>
                <a:cubicBezTo>
                  <a:pt x="1827646" y="1619368"/>
                  <a:pt x="1835438" y="1622454"/>
                  <a:pt x="1845201" y="1622650"/>
                </a:cubicBezTo>
                <a:cubicBezTo>
                  <a:pt x="1854801" y="1622531"/>
                  <a:pt x="1862611" y="1619598"/>
                  <a:pt x="1868630" y="1613851"/>
                </a:cubicBezTo>
                <a:cubicBezTo>
                  <a:pt x="1874650" y="1608105"/>
                  <a:pt x="1877753" y="1600261"/>
                  <a:pt x="1877941" y="1590320"/>
                </a:cubicBezTo>
                <a:cubicBezTo>
                  <a:pt x="1877805" y="1580736"/>
                  <a:pt x="1874803" y="1572995"/>
                  <a:pt x="1868937" y="1567095"/>
                </a:cubicBezTo>
                <a:cubicBezTo>
                  <a:pt x="1863071" y="1561195"/>
                  <a:pt x="1855159" y="1558159"/>
                  <a:pt x="1845201" y="1557989"/>
                </a:cubicBezTo>
                <a:close/>
                <a:moveTo>
                  <a:pt x="3453627" y="1551436"/>
                </a:moveTo>
                <a:lnTo>
                  <a:pt x="3453627" y="1880683"/>
                </a:lnTo>
                <a:lnTo>
                  <a:pt x="3514193" y="1880683"/>
                </a:lnTo>
                <a:lnTo>
                  <a:pt x="3514193" y="1742246"/>
                </a:lnTo>
                <a:cubicBezTo>
                  <a:pt x="3514851" y="1725513"/>
                  <a:pt x="3519376" y="1713823"/>
                  <a:pt x="3527770" y="1707176"/>
                </a:cubicBezTo>
                <a:cubicBezTo>
                  <a:pt x="3536163" y="1700529"/>
                  <a:pt x="3544480" y="1697338"/>
                  <a:pt x="3552720" y="1697603"/>
                </a:cubicBezTo>
                <a:cubicBezTo>
                  <a:pt x="3565665" y="1697935"/>
                  <a:pt x="3574819" y="1702901"/>
                  <a:pt x="3580181" y="1712501"/>
                </a:cubicBezTo>
                <a:cubicBezTo>
                  <a:pt x="3585543" y="1722100"/>
                  <a:pt x="3588139" y="1734336"/>
                  <a:pt x="3587968" y="1749209"/>
                </a:cubicBezTo>
                <a:lnTo>
                  <a:pt x="3587968" y="1880683"/>
                </a:lnTo>
                <a:lnTo>
                  <a:pt x="3648534" y="1880683"/>
                </a:lnTo>
                <a:lnTo>
                  <a:pt x="3648534" y="1744294"/>
                </a:lnTo>
                <a:cubicBezTo>
                  <a:pt x="3648048" y="1710891"/>
                  <a:pt x="3641040" y="1686396"/>
                  <a:pt x="3627507" y="1670809"/>
                </a:cubicBezTo>
                <a:cubicBezTo>
                  <a:pt x="3613975" y="1655222"/>
                  <a:pt x="3596834" y="1647514"/>
                  <a:pt x="3576082" y="1647686"/>
                </a:cubicBezTo>
                <a:cubicBezTo>
                  <a:pt x="3565955" y="1647549"/>
                  <a:pt x="3555367" y="1649970"/>
                  <a:pt x="3544318" y="1654948"/>
                </a:cubicBezTo>
                <a:cubicBezTo>
                  <a:pt x="3533269" y="1659926"/>
                  <a:pt x="3523500" y="1668280"/>
                  <a:pt x="3515013" y="1680009"/>
                </a:cubicBezTo>
                <a:lnTo>
                  <a:pt x="3514193" y="1680009"/>
                </a:lnTo>
                <a:lnTo>
                  <a:pt x="3514193" y="1551436"/>
                </a:lnTo>
                <a:close/>
                <a:moveTo>
                  <a:pt x="1810568" y="1233125"/>
                </a:moveTo>
                <a:cubicBezTo>
                  <a:pt x="1824766" y="1233561"/>
                  <a:pt x="1835609" y="1239349"/>
                  <a:pt x="1843097" y="1250489"/>
                </a:cubicBezTo>
                <a:cubicBezTo>
                  <a:pt x="1850584" y="1261629"/>
                  <a:pt x="1854358" y="1275509"/>
                  <a:pt x="1854418" y="1292129"/>
                </a:cubicBezTo>
                <a:cubicBezTo>
                  <a:pt x="1854375" y="1310013"/>
                  <a:pt x="1850875" y="1324951"/>
                  <a:pt x="1843916" y="1336945"/>
                </a:cubicBezTo>
                <a:cubicBezTo>
                  <a:pt x="1836958" y="1348939"/>
                  <a:pt x="1826798" y="1355170"/>
                  <a:pt x="1813437" y="1355640"/>
                </a:cubicBezTo>
                <a:cubicBezTo>
                  <a:pt x="1798436" y="1355144"/>
                  <a:pt x="1786944" y="1348145"/>
                  <a:pt x="1778961" y="1334640"/>
                </a:cubicBezTo>
                <a:cubicBezTo>
                  <a:pt x="1770978" y="1321136"/>
                  <a:pt x="1766761" y="1304097"/>
                  <a:pt x="1766308" y="1283525"/>
                </a:cubicBezTo>
                <a:cubicBezTo>
                  <a:pt x="1766521" y="1271938"/>
                  <a:pt x="1769010" y="1262423"/>
                  <a:pt x="1773776" y="1254979"/>
                </a:cubicBezTo>
                <a:cubicBezTo>
                  <a:pt x="1778542" y="1247535"/>
                  <a:pt x="1784309" y="1242026"/>
                  <a:pt x="1791079" y="1238452"/>
                </a:cubicBezTo>
                <a:cubicBezTo>
                  <a:pt x="1797848" y="1234878"/>
                  <a:pt x="1804345" y="1233103"/>
                  <a:pt x="1810568" y="1233125"/>
                </a:cubicBezTo>
                <a:close/>
                <a:moveTo>
                  <a:pt x="3147345" y="1206503"/>
                </a:moveTo>
                <a:cubicBezTo>
                  <a:pt x="3157692" y="1206753"/>
                  <a:pt x="3166095" y="1210486"/>
                  <a:pt x="3172556" y="1217702"/>
                </a:cubicBezTo>
                <a:cubicBezTo>
                  <a:pt x="3179017" y="1224917"/>
                  <a:pt x="3183747" y="1234113"/>
                  <a:pt x="3186747" y="1245289"/>
                </a:cubicBezTo>
                <a:cubicBezTo>
                  <a:pt x="3189748" y="1256465"/>
                  <a:pt x="3191230" y="1268119"/>
                  <a:pt x="3191194" y="1280252"/>
                </a:cubicBezTo>
                <a:cubicBezTo>
                  <a:pt x="3191143" y="1301105"/>
                  <a:pt x="3187353" y="1318603"/>
                  <a:pt x="3179822" y="1332747"/>
                </a:cubicBezTo>
                <a:cubicBezTo>
                  <a:pt x="3172292" y="1346891"/>
                  <a:pt x="3161330" y="1354249"/>
                  <a:pt x="3146935" y="1354820"/>
                </a:cubicBezTo>
                <a:cubicBezTo>
                  <a:pt x="3132148" y="1354266"/>
                  <a:pt x="3120946" y="1346976"/>
                  <a:pt x="3113331" y="1332952"/>
                </a:cubicBezTo>
                <a:cubicBezTo>
                  <a:pt x="3105715" y="1318927"/>
                  <a:pt x="3101890" y="1301497"/>
                  <a:pt x="3101856" y="1280661"/>
                </a:cubicBezTo>
                <a:cubicBezTo>
                  <a:pt x="3101795" y="1268782"/>
                  <a:pt x="3103237" y="1257214"/>
                  <a:pt x="3106182" y="1245957"/>
                </a:cubicBezTo>
                <a:cubicBezTo>
                  <a:pt x="3109126" y="1234700"/>
                  <a:pt x="3113938" y="1225378"/>
                  <a:pt x="3120616" y="1217990"/>
                </a:cubicBezTo>
                <a:cubicBezTo>
                  <a:pt x="3127295" y="1210603"/>
                  <a:pt x="3136204" y="1206774"/>
                  <a:pt x="3147345" y="1206503"/>
                </a:cubicBezTo>
                <a:close/>
                <a:moveTo>
                  <a:pt x="2347245" y="1206503"/>
                </a:moveTo>
                <a:cubicBezTo>
                  <a:pt x="2357592" y="1206753"/>
                  <a:pt x="2365995" y="1210486"/>
                  <a:pt x="2372456" y="1217702"/>
                </a:cubicBezTo>
                <a:cubicBezTo>
                  <a:pt x="2378917" y="1224917"/>
                  <a:pt x="2383647" y="1234113"/>
                  <a:pt x="2386647" y="1245289"/>
                </a:cubicBezTo>
                <a:cubicBezTo>
                  <a:pt x="2389648" y="1256465"/>
                  <a:pt x="2391130" y="1268119"/>
                  <a:pt x="2391095" y="1280252"/>
                </a:cubicBezTo>
                <a:cubicBezTo>
                  <a:pt x="2391043" y="1301105"/>
                  <a:pt x="2387253" y="1318603"/>
                  <a:pt x="2379723" y="1332747"/>
                </a:cubicBezTo>
                <a:cubicBezTo>
                  <a:pt x="2372192" y="1346891"/>
                  <a:pt x="2361230" y="1354249"/>
                  <a:pt x="2346835" y="1354820"/>
                </a:cubicBezTo>
                <a:cubicBezTo>
                  <a:pt x="2332048" y="1354266"/>
                  <a:pt x="2320846" y="1346976"/>
                  <a:pt x="2313231" y="1332952"/>
                </a:cubicBezTo>
                <a:cubicBezTo>
                  <a:pt x="2305615" y="1318927"/>
                  <a:pt x="2301790" y="1301497"/>
                  <a:pt x="2301756" y="1280661"/>
                </a:cubicBezTo>
                <a:cubicBezTo>
                  <a:pt x="2301695" y="1268782"/>
                  <a:pt x="2303137" y="1257214"/>
                  <a:pt x="2306082" y="1245957"/>
                </a:cubicBezTo>
                <a:cubicBezTo>
                  <a:pt x="2309026" y="1234700"/>
                  <a:pt x="2313838" y="1225378"/>
                  <a:pt x="2320516" y="1217990"/>
                </a:cubicBezTo>
                <a:cubicBezTo>
                  <a:pt x="2327195" y="1210603"/>
                  <a:pt x="2336104" y="1206774"/>
                  <a:pt x="2347245" y="1206503"/>
                </a:cubicBezTo>
                <a:close/>
                <a:moveTo>
                  <a:pt x="3269176" y="1166825"/>
                </a:moveTo>
                <a:lnTo>
                  <a:pt x="3332649" y="1394908"/>
                </a:lnTo>
                <a:lnTo>
                  <a:pt x="3387523" y="1394908"/>
                </a:lnTo>
                <a:lnTo>
                  <a:pt x="3412503" y="1307719"/>
                </a:lnTo>
                <a:cubicBezTo>
                  <a:pt x="3415566" y="1296938"/>
                  <a:pt x="3418347" y="1285699"/>
                  <a:pt x="3420847" y="1274002"/>
                </a:cubicBezTo>
                <a:cubicBezTo>
                  <a:pt x="3423346" y="1262304"/>
                  <a:pt x="3425615" y="1249634"/>
                  <a:pt x="3427655" y="1235992"/>
                </a:cubicBezTo>
                <a:lnTo>
                  <a:pt x="3428473" y="1235992"/>
                </a:lnTo>
                <a:cubicBezTo>
                  <a:pt x="3430700" y="1249584"/>
                  <a:pt x="3433004" y="1262150"/>
                  <a:pt x="3435384" y="1273692"/>
                </a:cubicBezTo>
                <a:cubicBezTo>
                  <a:pt x="3437764" y="1285234"/>
                  <a:pt x="3440375" y="1296571"/>
                  <a:pt x="3443216" y="1307704"/>
                </a:cubicBezTo>
                <a:lnTo>
                  <a:pt x="3466148" y="1394908"/>
                </a:lnTo>
                <a:lnTo>
                  <a:pt x="3521022" y="1394908"/>
                </a:lnTo>
                <a:lnTo>
                  <a:pt x="3587774" y="1166825"/>
                </a:lnTo>
                <a:lnTo>
                  <a:pt x="3528393" y="1166825"/>
                </a:lnTo>
                <a:lnTo>
                  <a:pt x="3507918" y="1264714"/>
                </a:lnTo>
                <a:cubicBezTo>
                  <a:pt x="3505239" y="1277795"/>
                  <a:pt x="3502816" y="1290543"/>
                  <a:pt x="3500649" y="1302958"/>
                </a:cubicBezTo>
                <a:cubicBezTo>
                  <a:pt x="3498482" y="1315373"/>
                  <a:pt x="3496673" y="1327609"/>
                  <a:pt x="3495223" y="1339666"/>
                </a:cubicBezTo>
                <a:lnTo>
                  <a:pt x="3493994" y="1339666"/>
                </a:lnTo>
                <a:cubicBezTo>
                  <a:pt x="3491947" y="1327430"/>
                  <a:pt x="3489592" y="1315143"/>
                  <a:pt x="3486931" y="1302804"/>
                </a:cubicBezTo>
                <a:cubicBezTo>
                  <a:pt x="3484269" y="1290466"/>
                  <a:pt x="3481300" y="1277769"/>
                  <a:pt x="3478024" y="1264714"/>
                </a:cubicBezTo>
                <a:lnTo>
                  <a:pt x="3453863" y="1166825"/>
                </a:lnTo>
                <a:lnTo>
                  <a:pt x="3405951" y="1166825"/>
                </a:lnTo>
                <a:lnTo>
                  <a:pt x="3380562" y="1267581"/>
                </a:lnTo>
                <a:cubicBezTo>
                  <a:pt x="3377823" y="1278930"/>
                  <a:pt x="3375007" y="1290739"/>
                  <a:pt x="3372115" y="1303009"/>
                </a:cubicBezTo>
                <a:cubicBezTo>
                  <a:pt x="3369223" y="1315279"/>
                  <a:pt x="3366715" y="1327498"/>
                  <a:pt x="3364591" y="1339666"/>
                </a:cubicBezTo>
                <a:lnTo>
                  <a:pt x="3363362" y="1339666"/>
                </a:lnTo>
                <a:cubicBezTo>
                  <a:pt x="3361698" y="1327567"/>
                  <a:pt x="3359805" y="1315416"/>
                  <a:pt x="3357680" y="1303214"/>
                </a:cubicBezTo>
                <a:cubicBezTo>
                  <a:pt x="3355556" y="1291012"/>
                  <a:pt x="3353355" y="1278861"/>
                  <a:pt x="3351077" y="1266762"/>
                </a:cubicBezTo>
                <a:lnTo>
                  <a:pt x="3331830" y="1166825"/>
                </a:lnTo>
                <a:close/>
                <a:moveTo>
                  <a:pt x="3148575" y="1161911"/>
                </a:moveTo>
                <a:cubicBezTo>
                  <a:pt x="3117006" y="1162121"/>
                  <a:pt x="3091256" y="1172541"/>
                  <a:pt x="3071325" y="1193170"/>
                </a:cubicBezTo>
                <a:cubicBezTo>
                  <a:pt x="3051394" y="1213799"/>
                  <a:pt x="3041109" y="1243372"/>
                  <a:pt x="3040471" y="1281890"/>
                </a:cubicBezTo>
                <a:cubicBezTo>
                  <a:pt x="3041032" y="1319231"/>
                  <a:pt x="3050959" y="1348088"/>
                  <a:pt x="3070250" y="1368461"/>
                </a:cubicBezTo>
                <a:cubicBezTo>
                  <a:pt x="3089542" y="1388833"/>
                  <a:pt x="3114830" y="1399151"/>
                  <a:pt x="3146116" y="1399413"/>
                </a:cubicBezTo>
                <a:cubicBezTo>
                  <a:pt x="3163425" y="1399535"/>
                  <a:pt x="3180153" y="1395564"/>
                  <a:pt x="3196299" y="1387499"/>
                </a:cubicBezTo>
                <a:cubicBezTo>
                  <a:pt x="3212445" y="1379435"/>
                  <a:pt x="3225768" y="1366546"/>
                  <a:pt x="3236269" y="1348832"/>
                </a:cubicBezTo>
                <a:cubicBezTo>
                  <a:pt x="3246769" y="1331118"/>
                  <a:pt x="3252206" y="1307848"/>
                  <a:pt x="3252579" y="1279022"/>
                </a:cubicBezTo>
                <a:cubicBezTo>
                  <a:pt x="3252240" y="1243849"/>
                  <a:pt x="3242893" y="1215675"/>
                  <a:pt x="3224540" y="1194501"/>
                </a:cubicBezTo>
                <a:cubicBezTo>
                  <a:pt x="3206186" y="1173326"/>
                  <a:pt x="3180864" y="1162463"/>
                  <a:pt x="3148575" y="1161911"/>
                </a:cubicBezTo>
                <a:close/>
                <a:moveTo>
                  <a:pt x="2348475" y="1161911"/>
                </a:moveTo>
                <a:cubicBezTo>
                  <a:pt x="2316906" y="1162121"/>
                  <a:pt x="2291156" y="1172541"/>
                  <a:pt x="2271225" y="1193170"/>
                </a:cubicBezTo>
                <a:cubicBezTo>
                  <a:pt x="2251294" y="1213799"/>
                  <a:pt x="2241009" y="1243372"/>
                  <a:pt x="2240371" y="1281890"/>
                </a:cubicBezTo>
                <a:cubicBezTo>
                  <a:pt x="2240932" y="1319231"/>
                  <a:pt x="2250859" y="1348088"/>
                  <a:pt x="2270150" y="1368461"/>
                </a:cubicBezTo>
                <a:cubicBezTo>
                  <a:pt x="2289442" y="1388833"/>
                  <a:pt x="2314730" y="1399151"/>
                  <a:pt x="2346016" y="1399413"/>
                </a:cubicBezTo>
                <a:cubicBezTo>
                  <a:pt x="2363325" y="1399535"/>
                  <a:pt x="2380053" y="1395564"/>
                  <a:pt x="2396199" y="1387499"/>
                </a:cubicBezTo>
                <a:cubicBezTo>
                  <a:pt x="2412345" y="1379435"/>
                  <a:pt x="2425668" y="1366546"/>
                  <a:pt x="2436168" y="1348832"/>
                </a:cubicBezTo>
                <a:cubicBezTo>
                  <a:pt x="2446669" y="1331118"/>
                  <a:pt x="2452106" y="1307848"/>
                  <a:pt x="2452480" y="1279022"/>
                </a:cubicBezTo>
                <a:cubicBezTo>
                  <a:pt x="2452140" y="1243849"/>
                  <a:pt x="2442793" y="1215675"/>
                  <a:pt x="2424440" y="1194501"/>
                </a:cubicBezTo>
                <a:cubicBezTo>
                  <a:pt x="2406086" y="1173326"/>
                  <a:pt x="2380764" y="1162463"/>
                  <a:pt x="2348475" y="1161911"/>
                </a:cubicBezTo>
                <a:close/>
                <a:moveTo>
                  <a:pt x="1151110" y="1139333"/>
                </a:moveTo>
                <a:lnTo>
                  <a:pt x="1152747" y="1139333"/>
                </a:lnTo>
                <a:cubicBezTo>
                  <a:pt x="1152108" y="1148612"/>
                  <a:pt x="1151545" y="1158019"/>
                  <a:pt x="1151059" y="1167553"/>
                </a:cubicBezTo>
                <a:cubicBezTo>
                  <a:pt x="1150573" y="1177088"/>
                  <a:pt x="1150317" y="1186392"/>
                  <a:pt x="1150292" y="1195466"/>
                </a:cubicBezTo>
                <a:lnTo>
                  <a:pt x="1150292" y="1272496"/>
                </a:lnTo>
                <a:lnTo>
                  <a:pt x="1079435" y="1272496"/>
                </a:lnTo>
                <a:lnTo>
                  <a:pt x="1079435" y="1271676"/>
                </a:lnTo>
                <a:lnTo>
                  <a:pt x="1124898" y="1193827"/>
                </a:lnTo>
                <a:cubicBezTo>
                  <a:pt x="1129523" y="1185078"/>
                  <a:pt x="1133892" y="1176252"/>
                  <a:pt x="1138004" y="1167349"/>
                </a:cubicBezTo>
                <a:cubicBezTo>
                  <a:pt x="1142117" y="1158445"/>
                  <a:pt x="1146486" y="1149107"/>
                  <a:pt x="1151110" y="1139333"/>
                </a:cubicBezTo>
                <a:close/>
                <a:moveTo>
                  <a:pt x="1564270" y="1085320"/>
                </a:moveTo>
                <a:lnTo>
                  <a:pt x="1488915" y="1123784"/>
                </a:lnTo>
                <a:lnTo>
                  <a:pt x="1502021" y="1167184"/>
                </a:lnTo>
                <a:lnTo>
                  <a:pt x="1555266" y="1139333"/>
                </a:lnTo>
                <a:lnTo>
                  <a:pt x="1556085" y="1139333"/>
                </a:lnTo>
                <a:lnTo>
                  <a:pt x="1556085" y="1394908"/>
                </a:lnTo>
                <a:lnTo>
                  <a:pt x="1615013" y="1394908"/>
                </a:lnTo>
                <a:lnTo>
                  <a:pt x="1615013" y="1085320"/>
                </a:lnTo>
                <a:close/>
                <a:moveTo>
                  <a:pt x="1138004" y="1085320"/>
                </a:moveTo>
                <a:lnTo>
                  <a:pt x="1025371" y="1279042"/>
                </a:lnTo>
                <a:lnTo>
                  <a:pt x="1025371" y="1318317"/>
                </a:lnTo>
                <a:lnTo>
                  <a:pt x="1150292" y="1318317"/>
                </a:lnTo>
                <a:lnTo>
                  <a:pt x="1150292" y="1394908"/>
                </a:lnTo>
                <a:lnTo>
                  <a:pt x="1206352" y="1394908"/>
                </a:lnTo>
                <a:lnTo>
                  <a:pt x="1206352" y="1318317"/>
                </a:lnTo>
                <a:lnTo>
                  <a:pt x="1241985" y="1318317"/>
                </a:lnTo>
                <a:lnTo>
                  <a:pt x="1241985" y="1272496"/>
                </a:lnTo>
                <a:lnTo>
                  <a:pt x="1206352" y="1272496"/>
                </a:lnTo>
                <a:lnTo>
                  <a:pt x="1206352" y="1085320"/>
                </a:lnTo>
                <a:close/>
                <a:moveTo>
                  <a:pt x="1885519" y="1080815"/>
                </a:moveTo>
                <a:cubicBezTo>
                  <a:pt x="1848875" y="1081234"/>
                  <a:pt x="1818798" y="1087639"/>
                  <a:pt x="1795288" y="1100031"/>
                </a:cubicBezTo>
                <a:cubicBezTo>
                  <a:pt x="1771779" y="1112423"/>
                  <a:pt x="1753530" y="1128286"/>
                  <a:pt x="1740542" y="1147620"/>
                </a:cubicBezTo>
                <a:cubicBezTo>
                  <a:pt x="1727555" y="1166953"/>
                  <a:pt x="1718522" y="1187243"/>
                  <a:pt x="1713443" y="1208488"/>
                </a:cubicBezTo>
                <a:cubicBezTo>
                  <a:pt x="1708365" y="1229733"/>
                  <a:pt x="1705934" y="1249419"/>
                  <a:pt x="1706152" y="1267545"/>
                </a:cubicBezTo>
                <a:cubicBezTo>
                  <a:pt x="1706184" y="1293036"/>
                  <a:pt x="1710302" y="1315662"/>
                  <a:pt x="1718507" y="1335423"/>
                </a:cubicBezTo>
                <a:cubicBezTo>
                  <a:pt x="1726711" y="1355183"/>
                  <a:pt x="1738807" y="1370732"/>
                  <a:pt x="1754794" y="1382070"/>
                </a:cubicBezTo>
                <a:cubicBezTo>
                  <a:pt x="1770781" y="1393408"/>
                  <a:pt x="1790465" y="1399189"/>
                  <a:pt x="1813846" y="1399413"/>
                </a:cubicBezTo>
                <a:cubicBezTo>
                  <a:pt x="1834819" y="1399138"/>
                  <a:pt x="1852809" y="1393959"/>
                  <a:pt x="1867814" y="1383876"/>
                </a:cubicBezTo>
                <a:cubicBezTo>
                  <a:pt x="1882820" y="1373792"/>
                  <a:pt x="1894344" y="1360454"/>
                  <a:pt x="1902386" y="1343860"/>
                </a:cubicBezTo>
                <a:cubicBezTo>
                  <a:pt x="1910428" y="1327267"/>
                  <a:pt x="1914491" y="1309067"/>
                  <a:pt x="1914574" y="1289261"/>
                </a:cubicBezTo>
                <a:cubicBezTo>
                  <a:pt x="1914038" y="1258102"/>
                  <a:pt x="1905903" y="1233990"/>
                  <a:pt x="1890170" y="1216927"/>
                </a:cubicBezTo>
                <a:cubicBezTo>
                  <a:pt x="1874436" y="1199864"/>
                  <a:pt x="1854323" y="1191219"/>
                  <a:pt x="1829829" y="1190990"/>
                </a:cubicBezTo>
                <a:cubicBezTo>
                  <a:pt x="1816459" y="1191110"/>
                  <a:pt x="1804574" y="1193632"/>
                  <a:pt x="1794175" y="1198558"/>
                </a:cubicBezTo>
                <a:cubicBezTo>
                  <a:pt x="1783776" y="1203484"/>
                  <a:pt x="1775170" y="1210098"/>
                  <a:pt x="1768357" y="1218399"/>
                </a:cubicBezTo>
                <a:cubicBezTo>
                  <a:pt x="1767500" y="1218022"/>
                  <a:pt x="1768011" y="1213911"/>
                  <a:pt x="1769888" y="1206065"/>
                </a:cubicBezTo>
                <a:cubicBezTo>
                  <a:pt x="1771765" y="1198220"/>
                  <a:pt x="1775848" y="1188898"/>
                  <a:pt x="1782137" y="1178102"/>
                </a:cubicBezTo>
                <a:cubicBezTo>
                  <a:pt x="1788425" y="1167305"/>
                  <a:pt x="1797759" y="1157292"/>
                  <a:pt x="1810136" y="1148063"/>
                </a:cubicBezTo>
                <a:cubicBezTo>
                  <a:pt x="1822514" y="1138834"/>
                  <a:pt x="1838775" y="1132648"/>
                  <a:pt x="1858919" y="1129504"/>
                </a:cubicBezTo>
                <a:cubicBezTo>
                  <a:pt x="1864018" y="1128881"/>
                  <a:pt x="1868758" y="1128386"/>
                  <a:pt x="1873140" y="1128019"/>
                </a:cubicBezTo>
                <a:cubicBezTo>
                  <a:pt x="1877522" y="1127651"/>
                  <a:pt x="1881649" y="1127464"/>
                  <a:pt x="1885519" y="1127455"/>
                </a:cubicBezTo>
                <a:close/>
                <a:moveTo>
                  <a:pt x="2002760" y="1079996"/>
                </a:moveTo>
                <a:lnTo>
                  <a:pt x="2002760" y="1132370"/>
                </a:lnTo>
                <a:lnTo>
                  <a:pt x="2080170" y="1132370"/>
                </a:lnTo>
                <a:lnTo>
                  <a:pt x="2080170" y="1394908"/>
                </a:lnTo>
                <a:lnTo>
                  <a:pt x="2140736" y="1394908"/>
                </a:lnTo>
                <a:lnTo>
                  <a:pt x="2140736" y="1132370"/>
                </a:lnTo>
                <a:lnTo>
                  <a:pt x="2218555" y="1132370"/>
                </a:lnTo>
                <a:lnTo>
                  <a:pt x="2218555" y="1079996"/>
                </a:lnTo>
                <a:close/>
                <a:moveTo>
                  <a:pt x="2679297" y="1075490"/>
                </a:moveTo>
                <a:cubicBezTo>
                  <a:pt x="2645021" y="1076069"/>
                  <a:pt x="2618433" y="1084834"/>
                  <a:pt x="2599532" y="1101785"/>
                </a:cubicBezTo>
                <a:cubicBezTo>
                  <a:pt x="2580631" y="1118737"/>
                  <a:pt x="2571045" y="1140403"/>
                  <a:pt x="2570774" y="1166784"/>
                </a:cubicBezTo>
                <a:cubicBezTo>
                  <a:pt x="2571012" y="1187216"/>
                  <a:pt x="2577902" y="1204934"/>
                  <a:pt x="2591444" y="1219938"/>
                </a:cubicBezTo>
                <a:cubicBezTo>
                  <a:pt x="2604985" y="1234943"/>
                  <a:pt x="2623749" y="1247540"/>
                  <a:pt x="2647735" y="1257730"/>
                </a:cubicBezTo>
                <a:cubicBezTo>
                  <a:pt x="2665062" y="1265087"/>
                  <a:pt x="2677752" y="1272700"/>
                  <a:pt x="2685804" y="1280569"/>
                </a:cubicBezTo>
                <a:cubicBezTo>
                  <a:pt x="2693857" y="1288439"/>
                  <a:pt x="2697836" y="1297895"/>
                  <a:pt x="2697742" y="1308939"/>
                </a:cubicBezTo>
                <a:cubicBezTo>
                  <a:pt x="2697708" y="1320794"/>
                  <a:pt x="2693370" y="1330267"/>
                  <a:pt x="2684728" y="1337360"/>
                </a:cubicBezTo>
                <a:cubicBezTo>
                  <a:pt x="2676086" y="1344452"/>
                  <a:pt x="2663346" y="1348088"/>
                  <a:pt x="2646506" y="1348267"/>
                </a:cubicBezTo>
                <a:cubicBezTo>
                  <a:pt x="2633586" y="1348148"/>
                  <a:pt x="2621132" y="1346441"/>
                  <a:pt x="2609142" y="1343146"/>
                </a:cubicBezTo>
                <a:cubicBezTo>
                  <a:pt x="2597153" y="1339852"/>
                  <a:pt x="2586955" y="1335687"/>
                  <a:pt x="2578549" y="1330651"/>
                </a:cubicBezTo>
                <a:lnTo>
                  <a:pt x="2566678" y="1381409"/>
                </a:lnTo>
                <a:cubicBezTo>
                  <a:pt x="2574404" y="1386081"/>
                  <a:pt x="2585250" y="1390138"/>
                  <a:pt x="2599218" y="1393582"/>
                </a:cubicBezTo>
                <a:cubicBezTo>
                  <a:pt x="2613185" y="1397026"/>
                  <a:pt x="2628128" y="1398833"/>
                  <a:pt x="2644046" y="1399003"/>
                </a:cubicBezTo>
                <a:cubicBezTo>
                  <a:pt x="2680910" y="1398476"/>
                  <a:pt x="2709189" y="1389506"/>
                  <a:pt x="2728884" y="1372094"/>
                </a:cubicBezTo>
                <a:cubicBezTo>
                  <a:pt x="2748579" y="1354682"/>
                  <a:pt x="2758523" y="1331992"/>
                  <a:pt x="2758718" y="1304023"/>
                </a:cubicBezTo>
                <a:cubicBezTo>
                  <a:pt x="2758829" y="1283454"/>
                  <a:pt x="2752980" y="1265599"/>
                  <a:pt x="2741170" y="1250459"/>
                </a:cubicBezTo>
                <a:cubicBezTo>
                  <a:pt x="2729360" y="1235318"/>
                  <a:pt x="2710922" y="1222175"/>
                  <a:pt x="2685856" y="1211028"/>
                </a:cubicBezTo>
                <a:cubicBezTo>
                  <a:pt x="2666744" y="1202630"/>
                  <a:pt x="2652910" y="1194846"/>
                  <a:pt x="2644354" y="1187677"/>
                </a:cubicBezTo>
                <a:cubicBezTo>
                  <a:pt x="2635797" y="1180508"/>
                  <a:pt x="2631596" y="1171495"/>
                  <a:pt x="2631750" y="1160639"/>
                </a:cubicBezTo>
                <a:cubicBezTo>
                  <a:pt x="2631681" y="1151481"/>
                  <a:pt x="2635404" y="1143475"/>
                  <a:pt x="2642919" y="1136622"/>
                </a:cubicBezTo>
                <a:cubicBezTo>
                  <a:pt x="2650434" y="1129768"/>
                  <a:pt x="2662150" y="1126167"/>
                  <a:pt x="2678068" y="1125817"/>
                </a:cubicBezTo>
                <a:cubicBezTo>
                  <a:pt x="2691008" y="1126022"/>
                  <a:pt x="2702202" y="1127558"/>
                  <a:pt x="2711652" y="1130426"/>
                </a:cubicBezTo>
                <a:cubicBezTo>
                  <a:pt x="2721102" y="1133293"/>
                  <a:pt x="2728606" y="1136264"/>
                  <a:pt x="2734164" y="1139336"/>
                </a:cubicBezTo>
                <a:lnTo>
                  <a:pt x="2746850" y="1089811"/>
                </a:lnTo>
                <a:cubicBezTo>
                  <a:pt x="2739459" y="1085992"/>
                  <a:pt x="2730097" y="1082685"/>
                  <a:pt x="2718763" y="1079889"/>
                </a:cubicBezTo>
                <a:cubicBezTo>
                  <a:pt x="2707429" y="1077093"/>
                  <a:pt x="2694274" y="1075627"/>
                  <a:pt x="2679297" y="1075490"/>
                </a:cubicBezTo>
                <a:close/>
                <a:moveTo>
                  <a:pt x="1380193" y="1075490"/>
                </a:moveTo>
                <a:lnTo>
                  <a:pt x="1353987" y="1143889"/>
                </a:lnTo>
                <a:lnTo>
                  <a:pt x="1352759" y="1143889"/>
                </a:lnTo>
                <a:lnTo>
                  <a:pt x="1326554" y="1075900"/>
                </a:lnTo>
                <a:lnTo>
                  <a:pt x="1289293" y="1096788"/>
                </a:lnTo>
                <a:lnTo>
                  <a:pt x="1335971" y="1154129"/>
                </a:lnTo>
                <a:lnTo>
                  <a:pt x="1335562" y="1154948"/>
                </a:lnTo>
                <a:lnTo>
                  <a:pt x="1266773" y="1142661"/>
                </a:lnTo>
                <a:lnTo>
                  <a:pt x="1266773" y="1184437"/>
                </a:lnTo>
                <a:lnTo>
                  <a:pt x="1336381" y="1172150"/>
                </a:lnTo>
                <a:lnTo>
                  <a:pt x="1336790" y="1172969"/>
                </a:lnTo>
                <a:lnTo>
                  <a:pt x="1289293" y="1230310"/>
                </a:lnTo>
                <a:lnTo>
                  <a:pt x="1324507" y="1252017"/>
                </a:lnTo>
                <a:lnTo>
                  <a:pt x="1351940" y="1183208"/>
                </a:lnTo>
                <a:lnTo>
                  <a:pt x="1352759" y="1182389"/>
                </a:lnTo>
                <a:lnTo>
                  <a:pt x="1379374" y="1251607"/>
                </a:lnTo>
                <a:lnTo>
                  <a:pt x="1417044" y="1230310"/>
                </a:lnTo>
                <a:lnTo>
                  <a:pt x="1369137" y="1174198"/>
                </a:lnTo>
                <a:lnTo>
                  <a:pt x="1369546" y="1172969"/>
                </a:lnTo>
                <a:lnTo>
                  <a:pt x="1440382" y="1184437"/>
                </a:lnTo>
                <a:lnTo>
                  <a:pt x="1440382" y="1142661"/>
                </a:lnTo>
                <a:lnTo>
                  <a:pt x="1369546" y="1155357"/>
                </a:lnTo>
                <a:lnTo>
                  <a:pt x="1369546" y="1154129"/>
                </a:lnTo>
                <a:lnTo>
                  <a:pt x="1417044" y="1096379"/>
                </a:lnTo>
                <a:close/>
                <a:moveTo>
                  <a:pt x="2805927" y="1065660"/>
                </a:moveTo>
                <a:lnTo>
                  <a:pt x="2805927" y="1394908"/>
                </a:lnTo>
                <a:lnTo>
                  <a:pt x="2866493" y="1394908"/>
                </a:lnTo>
                <a:lnTo>
                  <a:pt x="2866493" y="1256471"/>
                </a:lnTo>
                <a:cubicBezTo>
                  <a:pt x="2867151" y="1239738"/>
                  <a:pt x="2871676" y="1228048"/>
                  <a:pt x="2880070" y="1221401"/>
                </a:cubicBezTo>
                <a:cubicBezTo>
                  <a:pt x="2888463" y="1214754"/>
                  <a:pt x="2896780" y="1211563"/>
                  <a:pt x="2905020" y="1211828"/>
                </a:cubicBezTo>
                <a:cubicBezTo>
                  <a:pt x="2917965" y="1212160"/>
                  <a:pt x="2927119" y="1217126"/>
                  <a:pt x="2932481" y="1226726"/>
                </a:cubicBezTo>
                <a:cubicBezTo>
                  <a:pt x="2937843" y="1236325"/>
                  <a:pt x="2940439" y="1248561"/>
                  <a:pt x="2940268" y="1263434"/>
                </a:cubicBezTo>
                <a:lnTo>
                  <a:pt x="2940268" y="1394908"/>
                </a:lnTo>
                <a:lnTo>
                  <a:pt x="3000834" y="1394908"/>
                </a:lnTo>
                <a:lnTo>
                  <a:pt x="3000834" y="1258519"/>
                </a:lnTo>
                <a:cubicBezTo>
                  <a:pt x="3000348" y="1225116"/>
                  <a:pt x="2993340" y="1200621"/>
                  <a:pt x="2979807" y="1185034"/>
                </a:cubicBezTo>
                <a:cubicBezTo>
                  <a:pt x="2966275" y="1169447"/>
                  <a:pt x="2949134" y="1161739"/>
                  <a:pt x="2928382" y="1161911"/>
                </a:cubicBezTo>
                <a:cubicBezTo>
                  <a:pt x="2918255" y="1161774"/>
                  <a:pt x="2907667" y="1164195"/>
                  <a:pt x="2896618" y="1169173"/>
                </a:cubicBezTo>
                <a:cubicBezTo>
                  <a:pt x="2885569" y="1174151"/>
                  <a:pt x="2875800" y="1182505"/>
                  <a:pt x="2867313" y="1194234"/>
                </a:cubicBezTo>
                <a:lnTo>
                  <a:pt x="2866493" y="1194234"/>
                </a:lnTo>
                <a:lnTo>
                  <a:pt x="2866493" y="1065660"/>
                </a:lnTo>
                <a:close/>
                <a:moveTo>
                  <a:pt x="2875321" y="718271"/>
                </a:moveTo>
                <a:cubicBezTo>
                  <a:pt x="2885228" y="718483"/>
                  <a:pt x="2893055" y="721292"/>
                  <a:pt x="2898803" y="726698"/>
                </a:cubicBezTo>
                <a:cubicBezTo>
                  <a:pt x="2904551" y="732103"/>
                  <a:pt x="2908613" y="738830"/>
                  <a:pt x="2910991" y="746877"/>
                </a:cubicBezTo>
                <a:cubicBezTo>
                  <a:pt x="2913369" y="754925"/>
                  <a:pt x="2914457" y="763018"/>
                  <a:pt x="2914255" y="771157"/>
                </a:cubicBezTo>
                <a:lnTo>
                  <a:pt x="2832289" y="771157"/>
                </a:lnTo>
                <a:cubicBezTo>
                  <a:pt x="2832797" y="763405"/>
                  <a:pt x="2834604" y="755494"/>
                  <a:pt x="2837708" y="747424"/>
                </a:cubicBezTo>
                <a:cubicBezTo>
                  <a:pt x="2840812" y="739354"/>
                  <a:pt x="2845441" y="732536"/>
                  <a:pt x="2851596" y="726971"/>
                </a:cubicBezTo>
                <a:cubicBezTo>
                  <a:pt x="2857752" y="721406"/>
                  <a:pt x="2865660" y="718506"/>
                  <a:pt x="2875321" y="718271"/>
                </a:cubicBezTo>
                <a:close/>
                <a:moveTo>
                  <a:pt x="1303696" y="718271"/>
                </a:moveTo>
                <a:cubicBezTo>
                  <a:pt x="1313603" y="718483"/>
                  <a:pt x="1321430" y="721292"/>
                  <a:pt x="1327178" y="726698"/>
                </a:cubicBezTo>
                <a:cubicBezTo>
                  <a:pt x="1332925" y="732103"/>
                  <a:pt x="1336989" y="738830"/>
                  <a:pt x="1339366" y="746877"/>
                </a:cubicBezTo>
                <a:cubicBezTo>
                  <a:pt x="1341744" y="754925"/>
                  <a:pt x="1342832" y="763018"/>
                  <a:pt x="1342630" y="771157"/>
                </a:cubicBezTo>
                <a:lnTo>
                  <a:pt x="1260664" y="771157"/>
                </a:lnTo>
                <a:cubicBezTo>
                  <a:pt x="1261172" y="763405"/>
                  <a:pt x="1262979" y="755494"/>
                  <a:pt x="1266083" y="747424"/>
                </a:cubicBezTo>
                <a:cubicBezTo>
                  <a:pt x="1269187" y="739354"/>
                  <a:pt x="1273816" y="732536"/>
                  <a:pt x="1279972" y="726971"/>
                </a:cubicBezTo>
                <a:cubicBezTo>
                  <a:pt x="1286127" y="721406"/>
                  <a:pt x="1294035" y="718506"/>
                  <a:pt x="1303696" y="718271"/>
                </a:cubicBezTo>
                <a:close/>
                <a:moveTo>
                  <a:pt x="1901052" y="681050"/>
                </a:moveTo>
                <a:lnTo>
                  <a:pt x="1901052" y="909133"/>
                </a:lnTo>
                <a:lnTo>
                  <a:pt x="1961618" y="909133"/>
                </a:lnTo>
                <a:lnTo>
                  <a:pt x="1961618" y="681050"/>
                </a:lnTo>
                <a:close/>
                <a:moveTo>
                  <a:pt x="2879010" y="676136"/>
                </a:moveTo>
                <a:cubicBezTo>
                  <a:pt x="2856700" y="676428"/>
                  <a:pt x="2837784" y="682119"/>
                  <a:pt x="2822261" y="693207"/>
                </a:cubicBezTo>
                <a:cubicBezTo>
                  <a:pt x="2806739" y="704295"/>
                  <a:pt x="2794927" y="719024"/>
                  <a:pt x="2786823" y="737394"/>
                </a:cubicBezTo>
                <a:cubicBezTo>
                  <a:pt x="2778720" y="755764"/>
                  <a:pt x="2774643" y="776018"/>
                  <a:pt x="2774590" y="798156"/>
                </a:cubicBezTo>
                <a:cubicBezTo>
                  <a:pt x="2774793" y="833964"/>
                  <a:pt x="2784413" y="862004"/>
                  <a:pt x="2803450" y="882275"/>
                </a:cubicBezTo>
                <a:cubicBezTo>
                  <a:pt x="2822486" y="902546"/>
                  <a:pt x="2849722" y="912864"/>
                  <a:pt x="2885157" y="913228"/>
                </a:cubicBezTo>
                <a:cubicBezTo>
                  <a:pt x="2899423" y="913194"/>
                  <a:pt x="2912889" y="912035"/>
                  <a:pt x="2925553" y="909751"/>
                </a:cubicBezTo>
                <a:cubicBezTo>
                  <a:pt x="2938218" y="907467"/>
                  <a:pt x="2949319" y="904262"/>
                  <a:pt x="2958858" y="900137"/>
                </a:cubicBezTo>
                <a:lnTo>
                  <a:pt x="2950265" y="858388"/>
                </a:lnTo>
                <a:cubicBezTo>
                  <a:pt x="2942550" y="861112"/>
                  <a:pt x="2934143" y="863350"/>
                  <a:pt x="2925044" y="865101"/>
                </a:cubicBezTo>
                <a:cubicBezTo>
                  <a:pt x="2915945" y="866852"/>
                  <a:pt x="2905791" y="867757"/>
                  <a:pt x="2894583" y="867817"/>
                </a:cubicBezTo>
                <a:cubicBezTo>
                  <a:pt x="2877746" y="867979"/>
                  <a:pt x="2863470" y="863760"/>
                  <a:pt x="2851756" y="855159"/>
                </a:cubicBezTo>
                <a:cubicBezTo>
                  <a:pt x="2840041" y="846558"/>
                  <a:pt x="2833553" y="832603"/>
                  <a:pt x="2832289" y="813292"/>
                </a:cubicBezTo>
                <a:lnTo>
                  <a:pt x="2968679" y="813292"/>
                </a:lnTo>
                <a:cubicBezTo>
                  <a:pt x="2969284" y="809985"/>
                  <a:pt x="2969710" y="806270"/>
                  <a:pt x="2969958" y="802145"/>
                </a:cubicBezTo>
                <a:cubicBezTo>
                  <a:pt x="2970205" y="798020"/>
                  <a:pt x="2970324" y="793690"/>
                  <a:pt x="2970316" y="789157"/>
                </a:cubicBezTo>
                <a:cubicBezTo>
                  <a:pt x="2969967" y="752182"/>
                  <a:pt x="2961662" y="724126"/>
                  <a:pt x="2945399" y="704990"/>
                </a:cubicBezTo>
                <a:cubicBezTo>
                  <a:pt x="2929136" y="685854"/>
                  <a:pt x="2907006" y="676235"/>
                  <a:pt x="2879010" y="676136"/>
                </a:cubicBezTo>
                <a:close/>
                <a:moveTo>
                  <a:pt x="2680843" y="676136"/>
                </a:moveTo>
                <a:cubicBezTo>
                  <a:pt x="2655135" y="676578"/>
                  <a:pt x="2634861" y="683466"/>
                  <a:pt x="2620020" y="696800"/>
                </a:cubicBezTo>
                <a:cubicBezTo>
                  <a:pt x="2605180" y="710134"/>
                  <a:pt x="2597607" y="727261"/>
                  <a:pt x="2597301" y="748180"/>
                </a:cubicBezTo>
                <a:cubicBezTo>
                  <a:pt x="2597062" y="760804"/>
                  <a:pt x="2601427" y="772840"/>
                  <a:pt x="2610396" y="784286"/>
                </a:cubicBezTo>
                <a:cubicBezTo>
                  <a:pt x="2619365" y="795732"/>
                  <a:pt x="2634370" y="805821"/>
                  <a:pt x="2655411" y="814553"/>
                </a:cubicBezTo>
                <a:cubicBezTo>
                  <a:pt x="2667725" y="819675"/>
                  <a:pt x="2676323" y="824591"/>
                  <a:pt x="2681202" y="829303"/>
                </a:cubicBezTo>
                <a:cubicBezTo>
                  <a:pt x="2686082" y="834015"/>
                  <a:pt x="2688423" y="839751"/>
                  <a:pt x="2688227" y="846511"/>
                </a:cubicBezTo>
                <a:cubicBezTo>
                  <a:pt x="2688244" y="853562"/>
                  <a:pt x="2685646" y="859127"/>
                  <a:pt x="2680433" y="863207"/>
                </a:cubicBezTo>
                <a:cubicBezTo>
                  <a:pt x="2675220" y="867287"/>
                  <a:pt x="2667290" y="869370"/>
                  <a:pt x="2656641" y="869455"/>
                </a:cubicBezTo>
                <a:cubicBezTo>
                  <a:pt x="2646929" y="869259"/>
                  <a:pt x="2637191" y="867603"/>
                  <a:pt x="2627430" y="864487"/>
                </a:cubicBezTo>
                <a:cubicBezTo>
                  <a:pt x="2617668" y="861372"/>
                  <a:pt x="2609671" y="857974"/>
                  <a:pt x="2603439" y="854296"/>
                </a:cubicBezTo>
                <a:lnTo>
                  <a:pt x="2591977" y="898092"/>
                </a:lnTo>
                <a:cubicBezTo>
                  <a:pt x="2599720" y="902660"/>
                  <a:pt x="2609201" y="906308"/>
                  <a:pt x="2620421" y="909035"/>
                </a:cubicBezTo>
                <a:cubicBezTo>
                  <a:pt x="2631641" y="911762"/>
                  <a:pt x="2643578" y="913160"/>
                  <a:pt x="2656231" y="913228"/>
                </a:cubicBezTo>
                <a:cubicBezTo>
                  <a:pt x="2684887" y="912939"/>
                  <a:pt x="2706956" y="906358"/>
                  <a:pt x="2722438" y="893484"/>
                </a:cubicBezTo>
                <a:cubicBezTo>
                  <a:pt x="2737919" y="880610"/>
                  <a:pt x="2745748" y="863177"/>
                  <a:pt x="2745926" y="841185"/>
                </a:cubicBezTo>
                <a:cubicBezTo>
                  <a:pt x="2745977" y="825479"/>
                  <a:pt x="2741373" y="811924"/>
                  <a:pt x="2732115" y="800521"/>
                </a:cubicBezTo>
                <a:cubicBezTo>
                  <a:pt x="2722856" y="789117"/>
                  <a:pt x="2708636" y="779455"/>
                  <a:pt x="2689454" y="771534"/>
                </a:cubicBezTo>
                <a:cubicBezTo>
                  <a:pt x="2676518" y="766224"/>
                  <a:pt x="2667426" y="761376"/>
                  <a:pt x="2662179" y="756989"/>
                </a:cubicBezTo>
                <a:cubicBezTo>
                  <a:pt x="2656932" y="752602"/>
                  <a:pt x="2654402" y="747344"/>
                  <a:pt x="2654591" y="741215"/>
                </a:cubicBezTo>
                <a:cubicBezTo>
                  <a:pt x="2654616" y="734933"/>
                  <a:pt x="2657026" y="729777"/>
                  <a:pt x="2661820" y="725748"/>
                </a:cubicBezTo>
                <a:cubicBezTo>
                  <a:pt x="2666615" y="721719"/>
                  <a:pt x="2673639" y="719636"/>
                  <a:pt x="2682894" y="719499"/>
                </a:cubicBezTo>
                <a:cubicBezTo>
                  <a:pt x="2691596" y="719662"/>
                  <a:pt x="2699682" y="720976"/>
                  <a:pt x="2707151" y="723443"/>
                </a:cubicBezTo>
                <a:cubicBezTo>
                  <a:pt x="2714621" y="725910"/>
                  <a:pt x="2720862" y="728557"/>
                  <a:pt x="2725874" y="731382"/>
                </a:cubicBezTo>
                <a:lnTo>
                  <a:pt x="2737332" y="688817"/>
                </a:lnTo>
                <a:cubicBezTo>
                  <a:pt x="2730709" y="685246"/>
                  <a:pt x="2722575" y="682263"/>
                  <a:pt x="2712931" y="679868"/>
                </a:cubicBezTo>
                <a:cubicBezTo>
                  <a:pt x="2703287" y="677474"/>
                  <a:pt x="2692591" y="676229"/>
                  <a:pt x="2680843" y="676136"/>
                </a:cubicBezTo>
                <a:close/>
                <a:moveTo>
                  <a:pt x="1307385" y="676136"/>
                </a:moveTo>
                <a:cubicBezTo>
                  <a:pt x="1285075" y="676428"/>
                  <a:pt x="1266159" y="682119"/>
                  <a:pt x="1250636" y="693207"/>
                </a:cubicBezTo>
                <a:cubicBezTo>
                  <a:pt x="1235114" y="704295"/>
                  <a:pt x="1223302" y="719024"/>
                  <a:pt x="1215199" y="737394"/>
                </a:cubicBezTo>
                <a:cubicBezTo>
                  <a:pt x="1207096" y="755764"/>
                  <a:pt x="1203018" y="776018"/>
                  <a:pt x="1202965" y="798156"/>
                </a:cubicBezTo>
                <a:cubicBezTo>
                  <a:pt x="1203168" y="833964"/>
                  <a:pt x="1212788" y="862004"/>
                  <a:pt x="1231824" y="882275"/>
                </a:cubicBezTo>
                <a:cubicBezTo>
                  <a:pt x="1250861" y="902546"/>
                  <a:pt x="1278097" y="912864"/>
                  <a:pt x="1313532" y="913228"/>
                </a:cubicBezTo>
                <a:cubicBezTo>
                  <a:pt x="1327799" y="913194"/>
                  <a:pt x="1341264" y="912035"/>
                  <a:pt x="1353928" y="909751"/>
                </a:cubicBezTo>
                <a:cubicBezTo>
                  <a:pt x="1366593" y="907467"/>
                  <a:pt x="1377695" y="904262"/>
                  <a:pt x="1387233" y="900137"/>
                </a:cubicBezTo>
                <a:lnTo>
                  <a:pt x="1378640" y="858388"/>
                </a:lnTo>
                <a:cubicBezTo>
                  <a:pt x="1370926" y="861112"/>
                  <a:pt x="1362518" y="863350"/>
                  <a:pt x="1353419" y="865101"/>
                </a:cubicBezTo>
                <a:cubicBezTo>
                  <a:pt x="1344320" y="866852"/>
                  <a:pt x="1334166" y="867757"/>
                  <a:pt x="1322958" y="867817"/>
                </a:cubicBezTo>
                <a:cubicBezTo>
                  <a:pt x="1306121" y="867979"/>
                  <a:pt x="1291845" y="863760"/>
                  <a:pt x="1280131" y="855159"/>
                </a:cubicBezTo>
                <a:cubicBezTo>
                  <a:pt x="1268417" y="846558"/>
                  <a:pt x="1261928" y="832603"/>
                  <a:pt x="1260664" y="813292"/>
                </a:cubicBezTo>
                <a:lnTo>
                  <a:pt x="1397054" y="813292"/>
                </a:lnTo>
                <a:cubicBezTo>
                  <a:pt x="1397659" y="809985"/>
                  <a:pt x="1398086" y="806270"/>
                  <a:pt x="1398333" y="802145"/>
                </a:cubicBezTo>
                <a:cubicBezTo>
                  <a:pt x="1398580" y="798020"/>
                  <a:pt x="1398699" y="793690"/>
                  <a:pt x="1398691" y="789157"/>
                </a:cubicBezTo>
                <a:cubicBezTo>
                  <a:pt x="1398343" y="752182"/>
                  <a:pt x="1390037" y="724126"/>
                  <a:pt x="1373774" y="704990"/>
                </a:cubicBezTo>
                <a:cubicBezTo>
                  <a:pt x="1357511" y="685854"/>
                  <a:pt x="1335381" y="676235"/>
                  <a:pt x="1307385" y="676136"/>
                </a:cubicBezTo>
                <a:close/>
                <a:moveTo>
                  <a:pt x="3650518" y="639223"/>
                </a:moveTo>
                <a:cubicBezTo>
                  <a:pt x="3678867" y="639206"/>
                  <a:pt x="3701045" y="648048"/>
                  <a:pt x="3717051" y="665749"/>
                </a:cubicBezTo>
                <a:cubicBezTo>
                  <a:pt x="3733057" y="683450"/>
                  <a:pt x="3741201" y="710112"/>
                  <a:pt x="3741482" y="745736"/>
                </a:cubicBezTo>
                <a:cubicBezTo>
                  <a:pt x="3741081" y="786882"/>
                  <a:pt x="3732254" y="816942"/>
                  <a:pt x="3715002" y="835914"/>
                </a:cubicBezTo>
                <a:cubicBezTo>
                  <a:pt x="3697750" y="854887"/>
                  <a:pt x="3674480" y="864156"/>
                  <a:pt x="3645191" y="863721"/>
                </a:cubicBezTo>
                <a:cubicBezTo>
                  <a:pt x="3641017" y="863747"/>
                  <a:pt x="3636868" y="863695"/>
                  <a:pt x="3632745" y="863567"/>
                </a:cubicBezTo>
                <a:cubicBezTo>
                  <a:pt x="3628622" y="863439"/>
                  <a:pt x="3624985" y="863081"/>
                  <a:pt x="3621835" y="862492"/>
                </a:cubicBezTo>
                <a:lnTo>
                  <a:pt x="3621835" y="641680"/>
                </a:lnTo>
                <a:cubicBezTo>
                  <a:pt x="3625105" y="641040"/>
                  <a:pt x="3629117" y="640477"/>
                  <a:pt x="3633872" y="639991"/>
                </a:cubicBezTo>
                <a:cubicBezTo>
                  <a:pt x="3638627" y="639504"/>
                  <a:pt x="3644175" y="639248"/>
                  <a:pt x="3650518" y="639223"/>
                </a:cubicBezTo>
                <a:close/>
                <a:moveTo>
                  <a:pt x="3104479" y="594221"/>
                </a:moveTo>
                <a:lnTo>
                  <a:pt x="3104479" y="909133"/>
                </a:lnTo>
                <a:lnTo>
                  <a:pt x="3277678" y="909133"/>
                </a:lnTo>
                <a:lnTo>
                  <a:pt x="3277678" y="857987"/>
                </a:lnTo>
                <a:lnTo>
                  <a:pt x="3165045" y="857987"/>
                </a:lnTo>
                <a:lnTo>
                  <a:pt x="3165045" y="594221"/>
                </a:lnTo>
                <a:close/>
                <a:moveTo>
                  <a:pt x="2322610" y="594221"/>
                </a:moveTo>
                <a:lnTo>
                  <a:pt x="2322610" y="779067"/>
                </a:lnTo>
                <a:cubicBezTo>
                  <a:pt x="2322804" y="825111"/>
                  <a:pt x="2332441" y="859093"/>
                  <a:pt x="2351520" y="881013"/>
                </a:cubicBezTo>
                <a:cubicBezTo>
                  <a:pt x="2370599" y="902932"/>
                  <a:pt x="2397951" y="913807"/>
                  <a:pt x="2433578" y="913638"/>
                </a:cubicBezTo>
                <a:cubicBezTo>
                  <a:pt x="2469557" y="913765"/>
                  <a:pt x="2497644" y="902771"/>
                  <a:pt x="2517840" y="880655"/>
                </a:cubicBezTo>
                <a:cubicBezTo>
                  <a:pt x="2538037" y="858539"/>
                  <a:pt x="2548305" y="824540"/>
                  <a:pt x="2548644" y="778658"/>
                </a:cubicBezTo>
                <a:lnTo>
                  <a:pt x="2548644" y="594221"/>
                </a:lnTo>
                <a:lnTo>
                  <a:pt x="2488078" y="594221"/>
                </a:lnTo>
                <a:lnTo>
                  <a:pt x="2488078" y="784383"/>
                </a:lnTo>
                <a:cubicBezTo>
                  <a:pt x="2487924" y="812201"/>
                  <a:pt x="2483212" y="832427"/>
                  <a:pt x="2473941" y="845062"/>
                </a:cubicBezTo>
                <a:cubicBezTo>
                  <a:pt x="2464670" y="857697"/>
                  <a:pt x="2451762" y="863917"/>
                  <a:pt x="2435217" y="863721"/>
                </a:cubicBezTo>
                <a:cubicBezTo>
                  <a:pt x="2419424" y="863866"/>
                  <a:pt x="2406857" y="857544"/>
                  <a:pt x="2397518" y="844756"/>
                </a:cubicBezTo>
                <a:cubicBezTo>
                  <a:pt x="2388178" y="831967"/>
                  <a:pt x="2383398" y="811843"/>
                  <a:pt x="2383176" y="784383"/>
                </a:cubicBezTo>
                <a:lnTo>
                  <a:pt x="2383176" y="594221"/>
                </a:lnTo>
                <a:close/>
                <a:moveTo>
                  <a:pt x="1499574" y="594221"/>
                </a:moveTo>
                <a:lnTo>
                  <a:pt x="1568782" y="909133"/>
                </a:lnTo>
                <a:lnTo>
                  <a:pt x="1632667" y="909133"/>
                </a:lnTo>
                <a:lnTo>
                  <a:pt x="1663381" y="775662"/>
                </a:lnTo>
                <a:cubicBezTo>
                  <a:pt x="1667237" y="759194"/>
                  <a:pt x="1670684" y="742777"/>
                  <a:pt x="1673721" y="726411"/>
                </a:cubicBezTo>
                <a:cubicBezTo>
                  <a:pt x="1676759" y="710045"/>
                  <a:pt x="1679591" y="693013"/>
                  <a:pt x="1682219" y="675316"/>
                </a:cubicBezTo>
                <a:lnTo>
                  <a:pt x="1683038" y="675316"/>
                </a:lnTo>
                <a:cubicBezTo>
                  <a:pt x="1685060" y="693039"/>
                  <a:pt x="1687364" y="710122"/>
                  <a:pt x="1689949" y="726564"/>
                </a:cubicBezTo>
                <a:cubicBezTo>
                  <a:pt x="1692534" y="743007"/>
                  <a:pt x="1695554" y="759373"/>
                  <a:pt x="1699009" y="775662"/>
                </a:cubicBezTo>
                <a:lnTo>
                  <a:pt x="1726038" y="909133"/>
                </a:lnTo>
                <a:lnTo>
                  <a:pt x="1790332" y="909133"/>
                </a:lnTo>
                <a:lnTo>
                  <a:pt x="1864863" y="594221"/>
                </a:lnTo>
                <a:lnTo>
                  <a:pt x="1803846" y="594221"/>
                </a:lnTo>
                <a:lnTo>
                  <a:pt x="1778046" y="728950"/>
                </a:lnTo>
                <a:cubicBezTo>
                  <a:pt x="1774753" y="747723"/>
                  <a:pt x="1771614" y="766212"/>
                  <a:pt x="1768627" y="784414"/>
                </a:cubicBezTo>
                <a:cubicBezTo>
                  <a:pt x="1765641" y="802617"/>
                  <a:pt x="1762911" y="820998"/>
                  <a:pt x="1760437" y="839556"/>
                </a:cubicBezTo>
                <a:lnTo>
                  <a:pt x="1759209" y="839556"/>
                </a:lnTo>
                <a:cubicBezTo>
                  <a:pt x="1757135" y="821210"/>
                  <a:pt x="1754627" y="803121"/>
                  <a:pt x="1751684" y="785287"/>
                </a:cubicBezTo>
                <a:cubicBezTo>
                  <a:pt x="1748740" y="767454"/>
                  <a:pt x="1745515" y="749364"/>
                  <a:pt x="1742009" y="731019"/>
                </a:cubicBezTo>
                <a:lnTo>
                  <a:pt x="1715390" y="594221"/>
                </a:lnTo>
                <a:lnTo>
                  <a:pt x="1655600" y="594221"/>
                </a:lnTo>
                <a:lnTo>
                  <a:pt x="1626934" y="729380"/>
                </a:lnTo>
                <a:cubicBezTo>
                  <a:pt x="1622779" y="749006"/>
                  <a:pt x="1618906" y="768017"/>
                  <a:pt x="1615314" y="786414"/>
                </a:cubicBezTo>
                <a:cubicBezTo>
                  <a:pt x="1611722" y="804810"/>
                  <a:pt x="1608770" y="822798"/>
                  <a:pt x="1606458" y="840375"/>
                </a:cubicBezTo>
                <a:lnTo>
                  <a:pt x="1605229" y="840375"/>
                </a:lnTo>
                <a:cubicBezTo>
                  <a:pt x="1602951" y="823446"/>
                  <a:pt x="1600341" y="805595"/>
                  <a:pt x="1597397" y="786823"/>
                </a:cubicBezTo>
                <a:cubicBezTo>
                  <a:pt x="1594454" y="768051"/>
                  <a:pt x="1591331" y="749176"/>
                  <a:pt x="1588030" y="730199"/>
                </a:cubicBezTo>
                <a:lnTo>
                  <a:pt x="1563868" y="594221"/>
                </a:lnTo>
                <a:close/>
                <a:moveTo>
                  <a:pt x="813773" y="594221"/>
                </a:moveTo>
                <a:lnTo>
                  <a:pt x="882982" y="909133"/>
                </a:lnTo>
                <a:lnTo>
                  <a:pt x="946867" y="909133"/>
                </a:lnTo>
                <a:lnTo>
                  <a:pt x="977581" y="775662"/>
                </a:lnTo>
                <a:cubicBezTo>
                  <a:pt x="981437" y="759194"/>
                  <a:pt x="984884" y="742777"/>
                  <a:pt x="987921" y="726411"/>
                </a:cubicBezTo>
                <a:cubicBezTo>
                  <a:pt x="990959" y="710045"/>
                  <a:pt x="993791" y="693013"/>
                  <a:pt x="996419" y="675316"/>
                </a:cubicBezTo>
                <a:lnTo>
                  <a:pt x="997238" y="675316"/>
                </a:lnTo>
                <a:cubicBezTo>
                  <a:pt x="999260" y="693039"/>
                  <a:pt x="1001564" y="710122"/>
                  <a:pt x="1004149" y="726564"/>
                </a:cubicBezTo>
                <a:cubicBezTo>
                  <a:pt x="1006734" y="743007"/>
                  <a:pt x="1009754" y="759373"/>
                  <a:pt x="1013209" y="775662"/>
                </a:cubicBezTo>
                <a:lnTo>
                  <a:pt x="1040238" y="909133"/>
                </a:lnTo>
                <a:lnTo>
                  <a:pt x="1104532" y="909133"/>
                </a:lnTo>
                <a:lnTo>
                  <a:pt x="1179063" y="594221"/>
                </a:lnTo>
                <a:lnTo>
                  <a:pt x="1118046" y="594221"/>
                </a:lnTo>
                <a:lnTo>
                  <a:pt x="1092246" y="728950"/>
                </a:lnTo>
                <a:cubicBezTo>
                  <a:pt x="1088953" y="747723"/>
                  <a:pt x="1085813" y="766212"/>
                  <a:pt x="1082827" y="784414"/>
                </a:cubicBezTo>
                <a:cubicBezTo>
                  <a:pt x="1079841" y="802617"/>
                  <a:pt x="1077111" y="820998"/>
                  <a:pt x="1074637" y="839556"/>
                </a:cubicBezTo>
                <a:lnTo>
                  <a:pt x="1073408" y="839556"/>
                </a:lnTo>
                <a:cubicBezTo>
                  <a:pt x="1071335" y="821210"/>
                  <a:pt x="1068827" y="803121"/>
                  <a:pt x="1065884" y="785287"/>
                </a:cubicBezTo>
                <a:cubicBezTo>
                  <a:pt x="1062940" y="767454"/>
                  <a:pt x="1059715" y="749364"/>
                  <a:pt x="1056209" y="731019"/>
                </a:cubicBezTo>
                <a:lnTo>
                  <a:pt x="1029590" y="594221"/>
                </a:lnTo>
                <a:lnTo>
                  <a:pt x="969800" y="594221"/>
                </a:lnTo>
                <a:lnTo>
                  <a:pt x="941134" y="729380"/>
                </a:lnTo>
                <a:cubicBezTo>
                  <a:pt x="936979" y="749006"/>
                  <a:pt x="933106" y="768017"/>
                  <a:pt x="929514" y="786414"/>
                </a:cubicBezTo>
                <a:cubicBezTo>
                  <a:pt x="925922" y="804810"/>
                  <a:pt x="922970" y="822798"/>
                  <a:pt x="920658" y="840375"/>
                </a:cubicBezTo>
                <a:lnTo>
                  <a:pt x="919430" y="840375"/>
                </a:lnTo>
                <a:cubicBezTo>
                  <a:pt x="917151" y="823446"/>
                  <a:pt x="914541" y="805595"/>
                  <a:pt x="911597" y="786823"/>
                </a:cubicBezTo>
                <a:cubicBezTo>
                  <a:pt x="908654" y="768051"/>
                  <a:pt x="905531" y="749176"/>
                  <a:pt x="902230" y="730199"/>
                </a:cubicBezTo>
                <a:lnTo>
                  <a:pt x="878068" y="594221"/>
                </a:lnTo>
                <a:close/>
                <a:moveTo>
                  <a:pt x="3643142" y="591763"/>
                </a:moveTo>
                <a:cubicBezTo>
                  <a:pt x="3627689" y="591780"/>
                  <a:pt x="3613035" y="592360"/>
                  <a:pt x="3599178" y="593502"/>
                </a:cubicBezTo>
                <a:cubicBezTo>
                  <a:pt x="3585321" y="594644"/>
                  <a:pt x="3572821" y="596247"/>
                  <a:pt x="3561679" y="598309"/>
                </a:cubicBezTo>
                <a:lnTo>
                  <a:pt x="3561679" y="907908"/>
                </a:lnTo>
                <a:cubicBezTo>
                  <a:pt x="3569693" y="908974"/>
                  <a:pt x="3579446" y="909911"/>
                  <a:pt x="3590940" y="910721"/>
                </a:cubicBezTo>
                <a:cubicBezTo>
                  <a:pt x="3602433" y="911531"/>
                  <a:pt x="3615463" y="911957"/>
                  <a:pt x="3630030" y="912000"/>
                </a:cubicBezTo>
                <a:cubicBezTo>
                  <a:pt x="3657569" y="912008"/>
                  <a:pt x="3682085" y="908820"/>
                  <a:pt x="3703578" y="902436"/>
                </a:cubicBezTo>
                <a:cubicBezTo>
                  <a:pt x="3725071" y="896051"/>
                  <a:pt x="3743025" y="886420"/>
                  <a:pt x="3757443" y="873540"/>
                </a:cubicBezTo>
                <a:cubicBezTo>
                  <a:pt x="3769985" y="862912"/>
                  <a:pt x="3780915" y="847212"/>
                  <a:pt x="3790234" y="826439"/>
                </a:cubicBezTo>
                <a:cubicBezTo>
                  <a:pt x="3799553" y="805667"/>
                  <a:pt x="3804446" y="778493"/>
                  <a:pt x="3804915" y="744917"/>
                </a:cubicBezTo>
                <a:cubicBezTo>
                  <a:pt x="3804804" y="716521"/>
                  <a:pt x="3800627" y="692403"/>
                  <a:pt x="3792382" y="672562"/>
                </a:cubicBezTo>
                <a:cubicBezTo>
                  <a:pt x="3784137" y="652720"/>
                  <a:pt x="3772491" y="636698"/>
                  <a:pt x="3757443" y="624494"/>
                </a:cubicBezTo>
                <a:cubicBezTo>
                  <a:pt x="3744494" y="613643"/>
                  <a:pt x="3728724" y="605478"/>
                  <a:pt x="3710134" y="599997"/>
                </a:cubicBezTo>
                <a:cubicBezTo>
                  <a:pt x="3691543" y="594516"/>
                  <a:pt x="3669213" y="591772"/>
                  <a:pt x="3643142" y="591763"/>
                </a:cubicBezTo>
                <a:close/>
                <a:moveTo>
                  <a:pt x="3452824" y="589715"/>
                </a:moveTo>
                <a:cubicBezTo>
                  <a:pt x="3424614" y="589722"/>
                  <a:pt x="3398896" y="595892"/>
                  <a:pt x="3375670" y="608225"/>
                </a:cubicBezTo>
                <a:cubicBezTo>
                  <a:pt x="3352443" y="620558"/>
                  <a:pt x="3333859" y="639014"/>
                  <a:pt x="3319916" y="663592"/>
                </a:cubicBezTo>
                <a:cubicBezTo>
                  <a:pt x="3305974" y="688169"/>
                  <a:pt x="3298823" y="718828"/>
                  <a:pt x="3298465" y="755569"/>
                </a:cubicBezTo>
                <a:cubicBezTo>
                  <a:pt x="3298528" y="786920"/>
                  <a:pt x="3304223" y="814383"/>
                  <a:pt x="3315550" y="837957"/>
                </a:cubicBezTo>
                <a:cubicBezTo>
                  <a:pt x="3326877" y="861530"/>
                  <a:pt x="3343459" y="879915"/>
                  <a:pt x="3365298" y="893110"/>
                </a:cubicBezTo>
                <a:cubicBezTo>
                  <a:pt x="3387136" y="906306"/>
                  <a:pt x="3413854" y="913012"/>
                  <a:pt x="3445451" y="913228"/>
                </a:cubicBezTo>
                <a:cubicBezTo>
                  <a:pt x="3461766" y="913092"/>
                  <a:pt x="3475930" y="911830"/>
                  <a:pt x="3487944" y="909443"/>
                </a:cubicBezTo>
                <a:cubicBezTo>
                  <a:pt x="3499959" y="907057"/>
                  <a:pt x="3509004" y="904363"/>
                  <a:pt x="3515079" y="901362"/>
                </a:cubicBezTo>
                <a:lnTo>
                  <a:pt x="3506478" y="852660"/>
                </a:lnTo>
                <a:cubicBezTo>
                  <a:pt x="3500147" y="855366"/>
                  <a:pt x="3492433" y="857534"/>
                  <a:pt x="3483337" y="859164"/>
                </a:cubicBezTo>
                <a:cubicBezTo>
                  <a:pt x="3474241" y="860794"/>
                  <a:pt x="3464889" y="861630"/>
                  <a:pt x="3455281" y="861673"/>
                </a:cubicBezTo>
                <a:cubicBezTo>
                  <a:pt x="3426483" y="861571"/>
                  <a:pt x="3403803" y="852251"/>
                  <a:pt x="3387240" y="833713"/>
                </a:cubicBezTo>
                <a:cubicBezTo>
                  <a:pt x="3370678" y="815176"/>
                  <a:pt x="3362231" y="788035"/>
                  <a:pt x="3361898" y="752291"/>
                </a:cubicBezTo>
                <a:cubicBezTo>
                  <a:pt x="3362555" y="714295"/>
                  <a:pt x="3371685" y="686130"/>
                  <a:pt x="3389288" y="667797"/>
                </a:cubicBezTo>
                <a:cubicBezTo>
                  <a:pt x="3406892" y="649464"/>
                  <a:pt x="3429026" y="640349"/>
                  <a:pt x="3455691" y="640451"/>
                </a:cubicBezTo>
                <a:cubicBezTo>
                  <a:pt x="3466519" y="640545"/>
                  <a:pt x="3476093" y="641587"/>
                  <a:pt x="3484412" y="643575"/>
                </a:cubicBezTo>
                <a:cubicBezTo>
                  <a:pt x="3492731" y="645564"/>
                  <a:pt x="3499950" y="647937"/>
                  <a:pt x="3506068" y="650694"/>
                </a:cubicBezTo>
                <a:lnTo>
                  <a:pt x="3517946" y="601581"/>
                </a:lnTo>
                <a:cubicBezTo>
                  <a:pt x="3513415" y="598938"/>
                  <a:pt x="3505684" y="596347"/>
                  <a:pt x="3494754" y="593807"/>
                </a:cubicBezTo>
                <a:cubicBezTo>
                  <a:pt x="3483823" y="591267"/>
                  <a:pt x="3469846" y="589903"/>
                  <a:pt x="3452824" y="589715"/>
                </a:cubicBezTo>
                <a:close/>
                <a:moveTo>
                  <a:pt x="1930926" y="586439"/>
                </a:moveTo>
                <a:cubicBezTo>
                  <a:pt x="1921342" y="586609"/>
                  <a:pt x="1913601" y="589644"/>
                  <a:pt x="1907701" y="595545"/>
                </a:cubicBezTo>
                <a:cubicBezTo>
                  <a:pt x="1901801" y="601445"/>
                  <a:pt x="1898765" y="609186"/>
                  <a:pt x="1898595" y="618770"/>
                </a:cubicBezTo>
                <a:cubicBezTo>
                  <a:pt x="1898740" y="628174"/>
                  <a:pt x="1901724" y="635864"/>
                  <a:pt x="1907547" y="641841"/>
                </a:cubicBezTo>
                <a:cubicBezTo>
                  <a:pt x="1913370" y="647818"/>
                  <a:pt x="1921163" y="650904"/>
                  <a:pt x="1930926" y="651100"/>
                </a:cubicBezTo>
                <a:cubicBezTo>
                  <a:pt x="1940526" y="650981"/>
                  <a:pt x="1948336" y="648048"/>
                  <a:pt x="1954355" y="642301"/>
                </a:cubicBezTo>
                <a:cubicBezTo>
                  <a:pt x="1960375" y="636555"/>
                  <a:pt x="1963478" y="628711"/>
                  <a:pt x="1963666" y="618770"/>
                </a:cubicBezTo>
                <a:cubicBezTo>
                  <a:pt x="1963530" y="609186"/>
                  <a:pt x="1960528" y="601445"/>
                  <a:pt x="1954662" y="595545"/>
                </a:cubicBezTo>
                <a:cubicBezTo>
                  <a:pt x="1948796" y="589644"/>
                  <a:pt x="1940884" y="586609"/>
                  <a:pt x="1930926" y="586439"/>
                </a:cubicBezTo>
                <a:close/>
                <a:moveTo>
                  <a:pt x="2129652" y="579885"/>
                </a:moveTo>
                <a:lnTo>
                  <a:pt x="2129652" y="909133"/>
                </a:lnTo>
                <a:lnTo>
                  <a:pt x="2190218" y="909133"/>
                </a:lnTo>
                <a:lnTo>
                  <a:pt x="2190218" y="579885"/>
                </a:lnTo>
                <a:close/>
                <a:moveTo>
                  <a:pt x="2015352" y="579885"/>
                </a:moveTo>
                <a:lnTo>
                  <a:pt x="2015352" y="909133"/>
                </a:lnTo>
                <a:lnTo>
                  <a:pt x="2075918" y="909133"/>
                </a:lnTo>
                <a:lnTo>
                  <a:pt x="2075918" y="579885"/>
                </a:lnTo>
                <a:close/>
                <a:moveTo>
                  <a:pt x="450389" y="0"/>
                </a:moveTo>
                <a:lnTo>
                  <a:pt x="4223594" y="0"/>
                </a:lnTo>
                <a:cubicBezTo>
                  <a:pt x="4472337" y="0"/>
                  <a:pt x="4673983" y="201646"/>
                  <a:pt x="4673983" y="450389"/>
                </a:cubicBezTo>
                <a:lnTo>
                  <a:pt x="4673983" y="2251893"/>
                </a:lnTo>
                <a:cubicBezTo>
                  <a:pt x="4673983" y="2500636"/>
                  <a:pt x="4472337" y="2702282"/>
                  <a:pt x="4223594" y="2702282"/>
                </a:cubicBezTo>
                <a:lnTo>
                  <a:pt x="450389" y="2702282"/>
                </a:lnTo>
                <a:cubicBezTo>
                  <a:pt x="201646" y="2702282"/>
                  <a:pt x="0" y="2500636"/>
                  <a:pt x="0" y="2251893"/>
                </a:cubicBezTo>
                <a:lnTo>
                  <a:pt x="0" y="450389"/>
                </a:lnTo>
                <a:cubicBezTo>
                  <a:pt x="0" y="201646"/>
                  <a:pt x="201646" y="0"/>
                  <a:pt x="4503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6D337-E81A-D06B-049F-1E28A41786FE}"/>
              </a:ext>
            </a:extLst>
          </p:cNvPr>
          <p:cNvSpPr txBox="1"/>
          <p:nvPr/>
        </p:nvSpPr>
        <p:spPr>
          <a:xfrm>
            <a:off x="272415" y="2937234"/>
            <a:ext cx="642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itannic Bold" panose="020B0903060703020204" pitchFamily="34" charset="0"/>
              </a:rPr>
              <a:t>MLX90614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CA9868-D442-D4EC-9543-8172F34C669A}"/>
              </a:ext>
            </a:extLst>
          </p:cNvPr>
          <p:cNvSpPr txBox="1"/>
          <p:nvPr/>
        </p:nvSpPr>
        <p:spPr>
          <a:xfrm>
            <a:off x="7157884" y="2937234"/>
            <a:ext cx="6354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itannic Bold" panose="020B0903060703020204" pitchFamily="34" charset="0"/>
              </a:rPr>
              <a:t>MAX30102 SENSOR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48F26-3C3E-1DA5-3C6F-A025294365E1}"/>
              </a:ext>
            </a:extLst>
          </p:cNvPr>
          <p:cNvSpPr txBox="1"/>
          <p:nvPr/>
        </p:nvSpPr>
        <p:spPr>
          <a:xfrm>
            <a:off x="1721112" y="631788"/>
            <a:ext cx="8749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MEDICAL SENSORS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E3C3-2D22-CFC9-0C64-F62509A4A242}"/>
              </a:ext>
            </a:extLst>
          </p:cNvPr>
          <p:cNvSpPr txBox="1"/>
          <p:nvPr/>
        </p:nvSpPr>
        <p:spPr>
          <a:xfrm>
            <a:off x="2688600" y="-923330"/>
            <a:ext cx="6814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What Is Sensor ?</a:t>
            </a:r>
          </a:p>
        </p:txBody>
      </p:sp>
    </p:spTree>
    <p:extLst>
      <p:ext uri="{BB962C8B-B14F-4D97-AF65-F5344CB8AC3E}">
        <p14:creationId xmlns:p14="http://schemas.microsoft.com/office/powerpoint/2010/main" val="1591356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9BEFF6-0071-B824-859A-B2EDFAB44E8E}"/>
              </a:ext>
            </a:extLst>
          </p:cNvPr>
          <p:cNvSpPr txBox="1"/>
          <p:nvPr/>
        </p:nvSpPr>
        <p:spPr>
          <a:xfrm>
            <a:off x="1721112" y="7626892"/>
            <a:ext cx="8749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MEDICAL SENSORS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6D337-E81A-D06B-049F-1E28A41786FE}"/>
              </a:ext>
            </a:extLst>
          </p:cNvPr>
          <p:cNvSpPr txBox="1"/>
          <p:nvPr/>
        </p:nvSpPr>
        <p:spPr>
          <a:xfrm>
            <a:off x="-4706231" y="3075057"/>
            <a:ext cx="642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MLX90614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CA9868-D442-D4EC-9543-8172F34C669A}"/>
              </a:ext>
            </a:extLst>
          </p:cNvPr>
          <p:cNvSpPr txBox="1"/>
          <p:nvPr/>
        </p:nvSpPr>
        <p:spPr>
          <a:xfrm>
            <a:off x="12909755" y="3075057"/>
            <a:ext cx="6354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MAX30102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60D59-0D11-D6B0-5368-6F3B0E7989C1}"/>
              </a:ext>
            </a:extLst>
          </p:cNvPr>
          <p:cNvSpPr txBox="1"/>
          <p:nvPr/>
        </p:nvSpPr>
        <p:spPr>
          <a:xfrm>
            <a:off x="2825992" y="655023"/>
            <a:ext cx="6540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What Is Sensor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75CCF9-7FA5-EEA3-5E24-3B2440319829}"/>
              </a:ext>
            </a:extLst>
          </p:cNvPr>
          <p:cNvSpPr txBox="1"/>
          <p:nvPr/>
        </p:nvSpPr>
        <p:spPr>
          <a:xfrm>
            <a:off x="411907" y="4021348"/>
            <a:ext cx="10471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2 They are used in a wide range of applications, from consumer products to industrial and scientific applications.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419ED-0405-1C2A-C320-E8C221F85046}"/>
              </a:ext>
            </a:extLst>
          </p:cNvPr>
          <p:cNvSpPr txBox="1"/>
          <p:nvPr/>
        </p:nvSpPr>
        <p:spPr>
          <a:xfrm>
            <a:off x="411908" y="2883349"/>
            <a:ext cx="10471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1 Sensors are devices that detect changes in physical phenomena and send the information to other electronics.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0C5A4-FD4A-B4E7-832C-D66EDD8CCD19}"/>
              </a:ext>
            </a:extLst>
          </p:cNvPr>
          <p:cNvSpPr txBox="1"/>
          <p:nvPr/>
        </p:nvSpPr>
        <p:spPr>
          <a:xfrm>
            <a:off x="411907" y="5213900"/>
            <a:ext cx="1126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3 Advances in technology have expanded the capabilities and uses of sensors.</a:t>
            </a:r>
          </a:p>
        </p:txBody>
      </p:sp>
    </p:spTree>
    <p:extLst>
      <p:ext uri="{BB962C8B-B14F-4D97-AF65-F5344CB8AC3E}">
        <p14:creationId xmlns:p14="http://schemas.microsoft.com/office/powerpoint/2010/main" val="1017657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07932C-1B97-53D8-11F6-51CCBA67422E}"/>
              </a:ext>
            </a:extLst>
          </p:cNvPr>
          <p:cNvSpPr txBox="1"/>
          <p:nvPr/>
        </p:nvSpPr>
        <p:spPr>
          <a:xfrm>
            <a:off x="891967" y="2690336"/>
            <a:ext cx="10408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bg1"/>
                </a:solidFill>
                <a:latin typeface="Britannic Bold" panose="020B0903060703020204" pitchFamily="34" charset="0"/>
              </a:rPr>
              <a:t>MLX90614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83FAA-3B49-290B-E975-3C7964F5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060857" y="2300090"/>
            <a:ext cx="2528515" cy="3576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5F5803-9D16-B0EA-57B0-DF6FD1009E58}"/>
              </a:ext>
            </a:extLst>
          </p:cNvPr>
          <p:cNvSpPr txBox="1"/>
          <p:nvPr/>
        </p:nvSpPr>
        <p:spPr>
          <a:xfrm>
            <a:off x="-8779774" y="2300090"/>
            <a:ext cx="879132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sense  temperature(Main)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Accuracy: ±0.5°C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Resolution: ±0.2°C</a:t>
            </a:r>
          </a:p>
          <a:p>
            <a:r>
              <a:rPr lang="en-US" sz="320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Distance between object and sensor: 2cm-5cm</a:t>
            </a:r>
            <a:endParaRPr lang="en-US" sz="3200" kern="12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64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07932C-1B97-53D8-11F6-51CCBA67422E}"/>
              </a:ext>
            </a:extLst>
          </p:cNvPr>
          <p:cNvSpPr txBox="1"/>
          <p:nvPr/>
        </p:nvSpPr>
        <p:spPr>
          <a:xfrm>
            <a:off x="3194099" y="330595"/>
            <a:ext cx="580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</a:rPr>
              <a:t>MLX90614 SENSOR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35C74-2731-F4EA-B9D5-0D36B56D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63276">
            <a:off x="8333660" y="832923"/>
            <a:ext cx="4422655" cy="6254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37B7DC-77B9-E485-87D2-47D25DC4E3E4}"/>
              </a:ext>
            </a:extLst>
          </p:cNvPr>
          <p:cNvSpPr txBox="1"/>
          <p:nvPr/>
        </p:nvSpPr>
        <p:spPr>
          <a:xfrm>
            <a:off x="238371" y="2300090"/>
            <a:ext cx="879132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sense  temperature(Main)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Accuracy: ±0.5°C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Resolution: ±0.2°C</a:t>
            </a:r>
          </a:p>
          <a:p>
            <a:r>
              <a:rPr lang="en-US" sz="3200" dirty="0">
                <a:solidFill>
                  <a:schemeClr val="bg1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Distance between object and sensor: 2cm-5cm</a:t>
            </a:r>
            <a:endParaRPr lang="en-US" sz="3200" kern="12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2A4B4-19CB-4268-89D6-03E8428A5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78" y="6858000"/>
            <a:ext cx="4848503" cy="2593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98016-5218-849D-01BC-98564CAC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976" y="1857275"/>
            <a:ext cx="3467431" cy="2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21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07932C-1B97-53D8-11F6-51CCBA67422E}"/>
              </a:ext>
            </a:extLst>
          </p:cNvPr>
          <p:cNvSpPr txBox="1"/>
          <p:nvPr/>
        </p:nvSpPr>
        <p:spPr>
          <a:xfrm>
            <a:off x="3194099" y="330595"/>
            <a:ext cx="580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</a:rPr>
              <a:t>MAX30102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A918A-D49F-B56F-FA53-605CA27DD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060857" y="2300090"/>
            <a:ext cx="2528515" cy="3576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82767-60F9-1BE5-52E7-7EE9FD974CDD}"/>
              </a:ext>
            </a:extLst>
          </p:cNvPr>
          <p:cNvSpPr txBox="1"/>
          <p:nvPr/>
        </p:nvSpPr>
        <p:spPr>
          <a:xfrm>
            <a:off x="447976" y="2102795"/>
            <a:ext cx="3227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SENSING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FC4C7-5611-5DDE-9690-00C53B74B933}"/>
              </a:ext>
            </a:extLst>
          </p:cNvPr>
          <p:cNvSpPr/>
          <p:nvPr/>
        </p:nvSpPr>
        <p:spPr>
          <a:xfrm>
            <a:off x="456746" y="2904920"/>
            <a:ext cx="63633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SPO2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Heart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Reading Temperature (Spare using)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CF45D-6C1D-4F0A-3FFB-4D0B50B1E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33" y="3959516"/>
            <a:ext cx="4848503" cy="2593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4F05A-CD7F-C35D-EBF4-740070C23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74" y="1780703"/>
            <a:ext cx="3467431" cy="2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43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07A35D6-91D2-A278-B694-89498071FB66}"/>
              </a:ext>
            </a:extLst>
          </p:cNvPr>
          <p:cNvSpPr txBox="1"/>
          <p:nvPr/>
        </p:nvSpPr>
        <p:spPr>
          <a:xfrm>
            <a:off x="1330304" y="2613392"/>
            <a:ext cx="95313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Medical Box</a:t>
            </a:r>
          </a:p>
        </p:txBody>
      </p:sp>
    </p:spTree>
    <p:extLst>
      <p:ext uri="{BB962C8B-B14F-4D97-AF65-F5344CB8AC3E}">
        <p14:creationId xmlns:p14="http://schemas.microsoft.com/office/powerpoint/2010/main" val="2470283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F9843-064A-0EFF-D976-688B62212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4" y="1333734"/>
            <a:ext cx="2792897" cy="5562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1908D-C4DD-1246-F7B1-35948CFBC212}"/>
              </a:ext>
            </a:extLst>
          </p:cNvPr>
          <p:cNvSpPr txBox="1"/>
          <p:nvPr/>
        </p:nvSpPr>
        <p:spPr>
          <a:xfrm>
            <a:off x="2890007" y="4526752"/>
            <a:ext cx="2410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  <a:ea typeface="Artifakt Element Black" panose="020B0A03050000020004" pitchFamily="34" charset="0"/>
                <a:cs typeface="Arial" panose="020B0604020202020204" pitchFamily="34" charset="0"/>
              </a:rPr>
              <a:t>3 IR SENSOR 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D1A70-619B-1B9C-5BCD-FFED2C697B8D}"/>
              </a:ext>
            </a:extLst>
          </p:cNvPr>
          <p:cNvSpPr/>
          <p:nvPr/>
        </p:nvSpPr>
        <p:spPr>
          <a:xfrm>
            <a:off x="2890007" y="5180532"/>
            <a:ext cx="90352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We using IR because its cheep and This box will be self open from patient.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3E9FEF-F22C-56CD-80DD-47C3131C6588}"/>
              </a:ext>
            </a:extLst>
          </p:cNvPr>
          <p:cNvSpPr txBox="1"/>
          <p:nvPr/>
        </p:nvSpPr>
        <p:spPr>
          <a:xfrm>
            <a:off x="2607289" y="726120"/>
            <a:ext cx="4156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Medical Box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16EE0-CC9D-E3C0-33F3-CAEB8A0180B4}"/>
              </a:ext>
            </a:extLst>
          </p:cNvPr>
          <p:cNvSpPr txBox="1"/>
          <p:nvPr/>
        </p:nvSpPr>
        <p:spPr>
          <a:xfrm>
            <a:off x="2814770" y="2087727"/>
            <a:ext cx="91105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1 The robot reminds patients of medication appointments using sound, an illuminated medicine box and a buzzer.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0A5ADA-B9A5-4AF7-9000-3D2033C5C32B}"/>
              </a:ext>
            </a:extLst>
          </p:cNvPr>
          <p:cNvSpPr txBox="1"/>
          <p:nvPr/>
        </p:nvSpPr>
        <p:spPr>
          <a:xfrm>
            <a:off x="2814770" y="3046725"/>
            <a:ext cx="88773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2 The medicine box is divided into 3 sections for different medication schedules and the robot uses an IR sensor to indicate which section to open.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-3246792" y="2921168"/>
            <a:ext cx="319234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12170126" y="2921167"/>
            <a:ext cx="3805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MOTION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90156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2903654" y="2927684"/>
            <a:ext cx="319234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6096000" y="2921168"/>
            <a:ext cx="3805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MOTION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48420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3951404" y="254168"/>
            <a:ext cx="233509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6096000" y="254168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MOTION</a:t>
            </a:r>
            <a:endParaRPr lang="en-US" sz="4000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0F5650-5AF6-2417-B0E8-9AFE9E5F4AB2}"/>
              </a:ext>
            </a:extLst>
          </p:cNvPr>
          <p:cNvSpPr txBox="1"/>
          <p:nvPr/>
        </p:nvSpPr>
        <p:spPr>
          <a:xfrm>
            <a:off x="838200" y="3428999"/>
            <a:ext cx="28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ELECTRICAL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AF968-DDC4-3E26-46A3-B28FDE9AC639}"/>
              </a:ext>
            </a:extLst>
          </p:cNvPr>
          <p:cNvSpPr txBox="1"/>
          <p:nvPr/>
        </p:nvSpPr>
        <p:spPr>
          <a:xfrm>
            <a:off x="4814152" y="3428999"/>
            <a:ext cx="303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MECHANICAL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9024202" y="3428999"/>
            <a:ext cx="256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SOFTWARE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571F376-FFF6-D7D7-95CE-16C3576F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90045">
            <a:off x="13966538" y="2493346"/>
            <a:ext cx="2394526" cy="23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7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8549563-4895-AC0A-1C67-F0B6746D8F5C}"/>
              </a:ext>
            </a:extLst>
          </p:cNvPr>
          <p:cNvSpPr/>
          <p:nvPr/>
        </p:nvSpPr>
        <p:spPr>
          <a:xfrm>
            <a:off x="-668555" y="2590800"/>
            <a:ext cx="13529110" cy="3078668"/>
          </a:xfrm>
          <a:custGeom>
            <a:avLst/>
            <a:gdLst>
              <a:gd name="connsiteX0" fmla="*/ 1278646 w 13529110"/>
              <a:gd name="connsiteY0" fmla="*/ 686456 h 3078668"/>
              <a:gd name="connsiteX1" fmla="*/ 3412246 w 13529110"/>
              <a:gd name="connsiteY1" fmla="*/ 114956 h 3078668"/>
              <a:gd name="connsiteX2" fmla="*/ 4593346 w 13529110"/>
              <a:gd name="connsiteY2" fmla="*/ 495956 h 3078668"/>
              <a:gd name="connsiteX3" fmla="*/ 7336546 w 13529110"/>
              <a:gd name="connsiteY3" fmla="*/ 153056 h 3078668"/>
              <a:gd name="connsiteX4" fmla="*/ 9355846 w 13529110"/>
              <a:gd name="connsiteY4" fmla="*/ 495956 h 3078668"/>
              <a:gd name="connsiteX5" fmla="*/ 11679946 w 13529110"/>
              <a:gd name="connsiteY5" fmla="*/ 656 h 3078668"/>
              <a:gd name="connsiteX6" fmla="*/ 13470646 w 13529110"/>
              <a:gd name="connsiteY6" fmla="*/ 457856 h 3078668"/>
              <a:gd name="connsiteX7" fmla="*/ 11832346 w 13529110"/>
              <a:gd name="connsiteY7" fmla="*/ 2591456 h 3078668"/>
              <a:gd name="connsiteX8" fmla="*/ 745246 w 13529110"/>
              <a:gd name="connsiteY8" fmla="*/ 2934356 h 3078668"/>
              <a:gd name="connsiteX9" fmla="*/ 1278646 w 13529110"/>
              <a:gd name="connsiteY9" fmla="*/ 686456 h 307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29110" h="3078668">
                <a:moveTo>
                  <a:pt x="1278646" y="686456"/>
                </a:moveTo>
                <a:cubicBezTo>
                  <a:pt x="1723146" y="216556"/>
                  <a:pt x="2859796" y="146706"/>
                  <a:pt x="3412246" y="114956"/>
                </a:cubicBezTo>
                <a:cubicBezTo>
                  <a:pt x="3964696" y="83206"/>
                  <a:pt x="3939296" y="489606"/>
                  <a:pt x="4593346" y="495956"/>
                </a:cubicBezTo>
                <a:cubicBezTo>
                  <a:pt x="5247396" y="502306"/>
                  <a:pt x="6542796" y="153056"/>
                  <a:pt x="7336546" y="153056"/>
                </a:cubicBezTo>
                <a:cubicBezTo>
                  <a:pt x="8130296" y="153056"/>
                  <a:pt x="8631946" y="521356"/>
                  <a:pt x="9355846" y="495956"/>
                </a:cubicBezTo>
                <a:cubicBezTo>
                  <a:pt x="10079746" y="470556"/>
                  <a:pt x="10994146" y="7006"/>
                  <a:pt x="11679946" y="656"/>
                </a:cubicBezTo>
                <a:cubicBezTo>
                  <a:pt x="12365746" y="-5694"/>
                  <a:pt x="13445246" y="26056"/>
                  <a:pt x="13470646" y="457856"/>
                </a:cubicBezTo>
                <a:cubicBezTo>
                  <a:pt x="13496046" y="889656"/>
                  <a:pt x="13953246" y="2178706"/>
                  <a:pt x="11832346" y="2591456"/>
                </a:cubicBezTo>
                <a:cubicBezTo>
                  <a:pt x="9711446" y="3004206"/>
                  <a:pt x="2504196" y="3251856"/>
                  <a:pt x="745246" y="2934356"/>
                </a:cubicBezTo>
                <a:cubicBezTo>
                  <a:pt x="-1013704" y="2616856"/>
                  <a:pt x="834146" y="1156356"/>
                  <a:pt x="1278646" y="686456"/>
                </a:cubicBezTo>
                <a:close/>
              </a:path>
            </a:pathLst>
          </a:custGeom>
          <a:solidFill>
            <a:srgbClr val="78B3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46DA993-D9D7-81C1-BB4B-0D353936F02C}"/>
              </a:ext>
            </a:extLst>
          </p:cNvPr>
          <p:cNvSpPr/>
          <p:nvPr/>
        </p:nvSpPr>
        <p:spPr>
          <a:xfrm>
            <a:off x="-668555" y="3009900"/>
            <a:ext cx="13529110" cy="3078668"/>
          </a:xfrm>
          <a:custGeom>
            <a:avLst/>
            <a:gdLst>
              <a:gd name="connsiteX0" fmla="*/ 1278646 w 13529110"/>
              <a:gd name="connsiteY0" fmla="*/ 686456 h 3078668"/>
              <a:gd name="connsiteX1" fmla="*/ 3412246 w 13529110"/>
              <a:gd name="connsiteY1" fmla="*/ 114956 h 3078668"/>
              <a:gd name="connsiteX2" fmla="*/ 4593346 w 13529110"/>
              <a:gd name="connsiteY2" fmla="*/ 495956 h 3078668"/>
              <a:gd name="connsiteX3" fmla="*/ 7336546 w 13529110"/>
              <a:gd name="connsiteY3" fmla="*/ 153056 h 3078668"/>
              <a:gd name="connsiteX4" fmla="*/ 9355846 w 13529110"/>
              <a:gd name="connsiteY4" fmla="*/ 495956 h 3078668"/>
              <a:gd name="connsiteX5" fmla="*/ 11679946 w 13529110"/>
              <a:gd name="connsiteY5" fmla="*/ 656 h 3078668"/>
              <a:gd name="connsiteX6" fmla="*/ 13470646 w 13529110"/>
              <a:gd name="connsiteY6" fmla="*/ 457856 h 3078668"/>
              <a:gd name="connsiteX7" fmla="*/ 11832346 w 13529110"/>
              <a:gd name="connsiteY7" fmla="*/ 2591456 h 3078668"/>
              <a:gd name="connsiteX8" fmla="*/ 745246 w 13529110"/>
              <a:gd name="connsiteY8" fmla="*/ 2934356 h 3078668"/>
              <a:gd name="connsiteX9" fmla="*/ 1278646 w 13529110"/>
              <a:gd name="connsiteY9" fmla="*/ 686456 h 307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29110" h="3078668">
                <a:moveTo>
                  <a:pt x="1278646" y="686456"/>
                </a:moveTo>
                <a:cubicBezTo>
                  <a:pt x="1723146" y="216556"/>
                  <a:pt x="2859796" y="146706"/>
                  <a:pt x="3412246" y="114956"/>
                </a:cubicBezTo>
                <a:cubicBezTo>
                  <a:pt x="3964696" y="83206"/>
                  <a:pt x="3939296" y="489606"/>
                  <a:pt x="4593346" y="495956"/>
                </a:cubicBezTo>
                <a:cubicBezTo>
                  <a:pt x="5247396" y="502306"/>
                  <a:pt x="6542796" y="153056"/>
                  <a:pt x="7336546" y="153056"/>
                </a:cubicBezTo>
                <a:cubicBezTo>
                  <a:pt x="8130296" y="153056"/>
                  <a:pt x="8631946" y="521356"/>
                  <a:pt x="9355846" y="495956"/>
                </a:cubicBezTo>
                <a:cubicBezTo>
                  <a:pt x="10079746" y="470556"/>
                  <a:pt x="10994146" y="7006"/>
                  <a:pt x="11679946" y="656"/>
                </a:cubicBezTo>
                <a:cubicBezTo>
                  <a:pt x="12365746" y="-5694"/>
                  <a:pt x="13445246" y="26056"/>
                  <a:pt x="13470646" y="457856"/>
                </a:cubicBezTo>
                <a:cubicBezTo>
                  <a:pt x="13496046" y="889656"/>
                  <a:pt x="13953246" y="2178706"/>
                  <a:pt x="11832346" y="2591456"/>
                </a:cubicBezTo>
                <a:cubicBezTo>
                  <a:pt x="9711446" y="3004206"/>
                  <a:pt x="2504196" y="3251856"/>
                  <a:pt x="745246" y="2934356"/>
                </a:cubicBezTo>
                <a:cubicBezTo>
                  <a:pt x="-1013704" y="2616856"/>
                  <a:pt x="834146" y="1156356"/>
                  <a:pt x="1278646" y="686456"/>
                </a:cubicBezTo>
                <a:close/>
              </a:path>
            </a:pathLst>
          </a:custGeom>
          <a:solidFill>
            <a:srgbClr val="0755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699136-8757-36E6-E0AA-554AC4CBF30D}"/>
              </a:ext>
            </a:extLst>
          </p:cNvPr>
          <p:cNvSpPr/>
          <p:nvPr/>
        </p:nvSpPr>
        <p:spPr>
          <a:xfrm>
            <a:off x="-668555" y="3429000"/>
            <a:ext cx="13529110" cy="3078668"/>
          </a:xfrm>
          <a:custGeom>
            <a:avLst/>
            <a:gdLst>
              <a:gd name="connsiteX0" fmla="*/ 1278646 w 13529110"/>
              <a:gd name="connsiteY0" fmla="*/ 686456 h 3078668"/>
              <a:gd name="connsiteX1" fmla="*/ 3412246 w 13529110"/>
              <a:gd name="connsiteY1" fmla="*/ 114956 h 3078668"/>
              <a:gd name="connsiteX2" fmla="*/ 4593346 w 13529110"/>
              <a:gd name="connsiteY2" fmla="*/ 495956 h 3078668"/>
              <a:gd name="connsiteX3" fmla="*/ 7336546 w 13529110"/>
              <a:gd name="connsiteY3" fmla="*/ 153056 h 3078668"/>
              <a:gd name="connsiteX4" fmla="*/ 9355846 w 13529110"/>
              <a:gd name="connsiteY4" fmla="*/ 495956 h 3078668"/>
              <a:gd name="connsiteX5" fmla="*/ 11679946 w 13529110"/>
              <a:gd name="connsiteY5" fmla="*/ 656 h 3078668"/>
              <a:gd name="connsiteX6" fmla="*/ 13470646 w 13529110"/>
              <a:gd name="connsiteY6" fmla="*/ 457856 h 3078668"/>
              <a:gd name="connsiteX7" fmla="*/ 11832346 w 13529110"/>
              <a:gd name="connsiteY7" fmla="*/ 2591456 h 3078668"/>
              <a:gd name="connsiteX8" fmla="*/ 745246 w 13529110"/>
              <a:gd name="connsiteY8" fmla="*/ 2934356 h 3078668"/>
              <a:gd name="connsiteX9" fmla="*/ 1278646 w 13529110"/>
              <a:gd name="connsiteY9" fmla="*/ 686456 h 307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29110" h="3078668">
                <a:moveTo>
                  <a:pt x="1278646" y="686456"/>
                </a:moveTo>
                <a:cubicBezTo>
                  <a:pt x="1723146" y="216556"/>
                  <a:pt x="2859796" y="146706"/>
                  <a:pt x="3412246" y="114956"/>
                </a:cubicBezTo>
                <a:cubicBezTo>
                  <a:pt x="3964696" y="83206"/>
                  <a:pt x="3939296" y="489606"/>
                  <a:pt x="4593346" y="495956"/>
                </a:cubicBezTo>
                <a:cubicBezTo>
                  <a:pt x="5247396" y="502306"/>
                  <a:pt x="6542796" y="153056"/>
                  <a:pt x="7336546" y="153056"/>
                </a:cubicBezTo>
                <a:cubicBezTo>
                  <a:pt x="8130296" y="153056"/>
                  <a:pt x="8631946" y="521356"/>
                  <a:pt x="9355846" y="495956"/>
                </a:cubicBezTo>
                <a:cubicBezTo>
                  <a:pt x="10079746" y="470556"/>
                  <a:pt x="10994146" y="7006"/>
                  <a:pt x="11679946" y="656"/>
                </a:cubicBezTo>
                <a:cubicBezTo>
                  <a:pt x="12365746" y="-5694"/>
                  <a:pt x="13445246" y="26056"/>
                  <a:pt x="13470646" y="457856"/>
                </a:cubicBezTo>
                <a:cubicBezTo>
                  <a:pt x="13496046" y="889656"/>
                  <a:pt x="13953246" y="2178706"/>
                  <a:pt x="11832346" y="2591456"/>
                </a:cubicBezTo>
                <a:cubicBezTo>
                  <a:pt x="9711446" y="3004206"/>
                  <a:pt x="2504196" y="3251856"/>
                  <a:pt x="745246" y="2934356"/>
                </a:cubicBezTo>
                <a:cubicBezTo>
                  <a:pt x="-1013704" y="2616856"/>
                  <a:pt x="834146" y="1156356"/>
                  <a:pt x="1278646" y="68645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4D2B5DB-0DA6-57FF-1EDB-FEF32AC3A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733707" y="3186381"/>
                </a:moveTo>
                <a:lnTo>
                  <a:pt x="7830036" y="3500110"/>
                </a:lnTo>
                <a:lnTo>
                  <a:pt x="7638383" y="3500110"/>
                </a:lnTo>
                <a:close/>
                <a:moveTo>
                  <a:pt x="3637957" y="3186381"/>
                </a:moveTo>
                <a:lnTo>
                  <a:pt x="3734287" y="3500110"/>
                </a:lnTo>
                <a:lnTo>
                  <a:pt x="3542634" y="3500110"/>
                </a:lnTo>
                <a:close/>
                <a:moveTo>
                  <a:pt x="5431932" y="3157806"/>
                </a:moveTo>
                <a:lnTo>
                  <a:pt x="5499202" y="3157806"/>
                </a:lnTo>
                <a:cubicBezTo>
                  <a:pt x="5569052" y="3157806"/>
                  <a:pt x="5619058" y="3174872"/>
                  <a:pt x="5649221" y="3209003"/>
                </a:cubicBezTo>
                <a:cubicBezTo>
                  <a:pt x="5679383" y="3243134"/>
                  <a:pt x="5694464" y="3306435"/>
                  <a:pt x="5694464" y="3398907"/>
                </a:cubicBezTo>
                <a:cubicBezTo>
                  <a:pt x="5694464" y="3468757"/>
                  <a:pt x="5687717" y="3519260"/>
                  <a:pt x="5674224" y="3550414"/>
                </a:cubicBezTo>
                <a:cubicBezTo>
                  <a:pt x="5660730" y="3581569"/>
                  <a:pt x="5642077" y="3603397"/>
                  <a:pt x="5618265" y="3615899"/>
                </a:cubicBezTo>
                <a:cubicBezTo>
                  <a:pt x="5594452" y="3628400"/>
                  <a:pt x="5554367" y="3634651"/>
                  <a:pt x="5498011" y="3634651"/>
                </a:cubicBezTo>
                <a:lnTo>
                  <a:pt x="5431932" y="3634651"/>
                </a:lnTo>
                <a:close/>
                <a:moveTo>
                  <a:pt x="8576372" y="3136375"/>
                </a:moveTo>
                <a:lnTo>
                  <a:pt x="8694839" y="3136375"/>
                </a:lnTo>
                <a:cubicBezTo>
                  <a:pt x="8744052" y="3136375"/>
                  <a:pt x="8777588" y="3143915"/>
                  <a:pt x="8795446" y="3158996"/>
                </a:cubicBezTo>
                <a:cubicBezTo>
                  <a:pt x="8813306" y="3174078"/>
                  <a:pt x="8822236" y="3195707"/>
                  <a:pt x="8822236" y="3223885"/>
                </a:cubicBezTo>
                <a:cubicBezTo>
                  <a:pt x="8822236" y="3242935"/>
                  <a:pt x="8816580" y="3259803"/>
                  <a:pt x="8805270" y="3274487"/>
                </a:cubicBezTo>
                <a:cubicBezTo>
                  <a:pt x="8793958" y="3289172"/>
                  <a:pt x="8779374" y="3298300"/>
                  <a:pt x="8761514" y="3301871"/>
                </a:cubicBezTo>
                <a:cubicBezTo>
                  <a:pt x="8726192" y="3309809"/>
                  <a:pt x="8702380" y="3313778"/>
                  <a:pt x="8690076" y="3313778"/>
                </a:cubicBezTo>
                <a:lnTo>
                  <a:pt x="8576372" y="3313778"/>
                </a:lnTo>
                <a:close/>
                <a:moveTo>
                  <a:pt x="4480622" y="3136375"/>
                </a:moveTo>
                <a:lnTo>
                  <a:pt x="4599089" y="3136375"/>
                </a:lnTo>
                <a:cubicBezTo>
                  <a:pt x="4648302" y="3136375"/>
                  <a:pt x="4681838" y="3143915"/>
                  <a:pt x="4699697" y="3158996"/>
                </a:cubicBezTo>
                <a:cubicBezTo>
                  <a:pt x="4717556" y="3174078"/>
                  <a:pt x="4726486" y="3195707"/>
                  <a:pt x="4726486" y="3223885"/>
                </a:cubicBezTo>
                <a:cubicBezTo>
                  <a:pt x="4726486" y="3242935"/>
                  <a:pt x="4720831" y="3259803"/>
                  <a:pt x="4709520" y="3274487"/>
                </a:cubicBezTo>
                <a:cubicBezTo>
                  <a:pt x="4698209" y="3289172"/>
                  <a:pt x="4683624" y="3298300"/>
                  <a:pt x="4665765" y="3301871"/>
                </a:cubicBezTo>
                <a:cubicBezTo>
                  <a:pt x="4630442" y="3309809"/>
                  <a:pt x="4606630" y="3313778"/>
                  <a:pt x="4594327" y="3313778"/>
                </a:cubicBezTo>
                <a:lnTo>
                  <a:pt x="4480622" y="3313778"/>
                </a:lnTo>
                <a:close/>
                <a:moveTo>
                  <a:pt x="9253838" y="2960162"/>
                </a:moveTo>
                <a:lnTo>
                  <a:pt x="9253838" y="3832890"/>
                </a:lnTo>
                <a:lnTo>
                  <a:pt x="9989644" y="3832890"/>
                </a:lnTo>
                <a:lnTo>
                  <a:pt x="9989644" y="3635246"/>
                </a:lnTo>
                <a:lnTo>
                  <a:pt x="9524109" y="3635246"/>
                </a:lnTo>
                <a:lnTo>
                  <a:pt x="9524109" y="3463201"/>
                </a:lnTo>
                <a:lnTo>
                  <a:pt x="9943804" y="3463201"/>
                </a:lnTo>
                <a:lnTo>
                  <a:pt x="9943804" y="3285203"/>
                </a:lnTo>
                <a:lnTo>
                  <a:pt x="9524109" y="3285203"/>
                </a:lnTo>
                <a:lnTo>
                  <a:pt x="9524109" y="3146495"/>
                </a:lnTo>
                <a:lnTo>
                  <a:pt x="9976546" y="3146495"/>
                </a:lnTo>
                <a:lnTo>
                  <a:pt x="9976546" y="2960162"/>
                </a:lnTo>
                <a:close/>
                <a:moveTo>
                  <a:pt x="8305505" y="2960162"/>
                </a:moveTo>
                <a:lnTo>
                  <a:pt x="8305505" y="3832890"/>
                </a:lnTo>
                <a:lnTo>
                  <a:pt x="8576372" y="3832890"/>
                </a:lnTo>
                <a:lnTo>
                  <a:pt x="8576372" y="3478679"/>
                </a:lnTo>
                <a:lnTo>
                  <a:pt x="8600184" y="3478679"/>
                </a:lnTo>
                <a:cubicBezTo>
                  <a:pt x="8624790" y="3478679"/>
                  <a:pt x="8646817" y="3485426"/>
                  <a:pt x="8666264" y="3498920"/>
                </a:cubicBezTo>
                <a:cubicBezTo>
                  <a:pt x="8680552" y="3509239"/>
                  <a:pt x="8696823" y="3531662"/>
                  <a:pt x="8715080" y="3566190"/>
                </a:cubicBezTo>
                <a:lnTo>
                  <a:pt x="8859229" y="3832890"/>
                </a:lnTo>
                <a:lnTo>
                  <a:pt x="9163945" y="3832890"/>
                </a:lnTo>
                <a:lnTo>
                  <a:pt x="9033348" y="3580003"/>
                </a:lnTo>
                <a:cubicBezTo>
                  <a:pt x="9027004" y="3567291"/>
                  <a:pt x="9014413" y="3549216"/>
                  <a:pt x="8995574" y="3525779"/>
                </a:cubicBezTo>
                <a:cubicBezTo>
                  <a:pt x="8976735" y="3502341"/>
                  <a:pt x="8962358" y="3487048"/>
                  <a:pt x="8952442" y="3479898"/>
                </a:cubicBezTo>
                <a:cubicBezTo>
                  <a:pt x="8937764" y="3469176"/>
                  <a:pt x="8914364" y="3458451"/>
                  <a:pt x="8882242" y="3447723"/>
                </a:cubicBezTo>
                <a:cubicBezTo>
                  <a:pt x="8922350" y="3438595"/>
                  <a:pt x="8953921" y="3427085"/>
                  <a:pt x="8976952" y="3413195"/>
                </a:cubicBezTo>
                <a:cubicBezTo>
                  <a:pt x="9013086" y="3391367"/>
                  <a:pt x="9041478" y="3362891"/>
                  <a:pt x="9062128" y="3327768"/>
                </a:cubicBezTo>
                <a:cubicBezTo>
                  <a:pt x="9082778" y="3292644"/>
                  <a:pt x="9093103" y="3250873"/>
                  <a:pt x="9093103" y="3202454"/>
                </a:cubicBezTo>
                <a:cubicBezTo>
                  <a:pt x="9093103" y="3146892"/>
                  <a:pt x="9079609" y="3099763"/>
                  <a:pt x="9052622" y="3061067"/>
                </a:cubicBezTo>
                <a:cubicBezTo>
                  <a:pt x="9025634" y="3022372"/>
                  <a:pt x="8990114" y="2995881"/>
                  <a:pt x="8946061" y="2981593"/>
                </a:cubicBezTo>
                <a:cubicBezTo>
                  <a:pt x="8902008" y="2967306"/>
                  <a:pt x="8838309" y="2960162"/>
                  <a:pt x="8754966" y="2960162"/>
                </a:cubicBezTo>
                <a:close/>
                <a:moveTo>
                  <a:pt x="7589939" y="2960162"/>
                </a:moveTo>
                <a:lnTo>
                  <a:pt x="7261922" y="3832890"/>
                </a:lnTo>
                <a:lnTo>
                  <a:pt x="7537273" y="3832890"/>
                </a:lnTo>
                <a:lnTo>
                  <a:pt x="7579810" y="3688825"/>
                </a:lnTo>
                <a:lnTo>
                  <a:pt x="7885977" y="3688825"/>
                </a:lnTo>
                <a:lnTo>
                  <a:pt x="7929639" y="3832890"/>
                </a:lnTo>
                <a:lnTo>
                  <a:pt x="8212041" y="3832890"/>
                </a:lnTo>
                <a:lnTo>
                  <a:pt x="7884098" y="2960162"/>
                </a:lnTo>
                <a:close/>
                <a:moveTo>
                  <a:pt x="6040341" y="2960162"/>
                </a:moveTo>
                <a:lnTo>
                  <a:pt x="6234506" y="3832890"/>
                </a:lnTo>
                <a:lnTo>
                  <a:pt x="6498955" y="3832890"/>
                </a:lnTo>
                <a:lnTo>
                  <a:pt x="6651429" y="3283417"/>
                </a:lnTo>
                <a:lnTo>
                  <a:pt x="6804499" y="3832890"/>
                </a:lnTo>
                <a:lnTo>
                  <a:pt x="7068948" y="3832890"/>
                </a:lnTo>
                <a:lnTo>
                  <a:pt x="7261327" y="2960162"/>
                </a:lnTo>
                <a:lnTo>
                  <a:pt x="7006514" y="2960162"/>
                </a:lnTo>
                <a:lnTo>
                  <a:pt x="6914195" y="3448086"/>
                </a:lnTo>
                <a:lnTo>
                  <a:pt x="6778891" y="2960162"/>
                </a:lnTo>
                <a:lnTo>
                  <a:pt x="6523670" y="2960162"/>
                </a:lnTo>
                <a:lnTo>
                  <a:pt x="6388701" y="3448737"/>
                </a:lnTo>
                <a:lnTo>
                  <a:pt x="6296484" y="2960162"/>
                </a:lnTo>
                <a:close/>
                <a:moveTo>
                  <a:pt x="5162255" y="2960162"/>
                </a:moveTo>
                <a:lnTo>
                  <a:pt x="5162255" y="3832890"/>
                </a:lnTo>
                <a:lnTo>
                  <a:pt x="5562901" y="3832890"/>
                </a:lnTo>
                <a:cubicBezTo>
                  <a:pt x="5610922" y="3832890"/>
                  <a:pt x="5664500" y="3824953"/>
                  <a:pt x="5723635" y="3809078"/>
                </a:cubicBezTo>
                <a:cubicBezTo>
                  <a:pt x="5766894" y="3797568"/>
                  <a:pt x="5807375" y="3774450"/>
                  <a:pt x="5845078" y="3739724"/>
                </a:cubicBezTo>
                <a:cubicBezTo>
                  <a:pt x="5882782" y="3704997"/>
                  <a:pt x="5912250" y="3661936"/>
                  <a:pt x="5933482" y="3610541"/>
                </a:cubicBezTo>
                <a:cubicBezTo>
                  <a:pt x="5954715" y="3559146"/>
                  <a:pt x="5965331" y="3486815"/>
                  <a:pt x="5965331" y="3393550"/>
                </a:cubicBezTo>
                <a:cubicBezTo>
                  <a:pt x="5965331" y="3334018"/>
                  <a:pt x="5958188" y="3277662"/>
                  <a:pt x="5943901" y="3224481"/>
                </a:cubicBezTo>
                <a:cubicBezTo>
                  <a:pt x="5929613" y="3171299"/>
                  <a:pt x="5906594" y="3124667"/>
                  <a:pt x="5874844" y="3084582"/>
                </a:cubicBezTo>
                <a:cubicBezTo>
                  <a:pt x="5843094" y="3044498"/>
                  <a:pt x="5802910" y="3013740"/>
                  <a:pt x="5754293" y="2992309"/>
                </a:cubicBezTo>
                <a:cubicBezTo>
                  <a:pt x="5705677" y="2970878"/>
                  <a:pt x="5641879" y="2960162"/>
                  <a:pt x="5562901" y="2960162"/>
                </a:cubicBezTo>
                <a:close/>
                <a:moveTo>
                  <a:pt x="4209755" y="2960162"/>
                </a:moveTo>
                <a:lnTo>
                  <a:pt x="4209755" y="3832890"/>
                </a:lnTo>
                <a:lnTo>
                  <a:pt x="4480622" y="3832890"/>
                </a:lnTo>
                <a:lnTo>
                  <a:pt x="4480622" y="3478679"/>
                </a:lnTo>
                <a:lnTo>
                  <a:pt x="4504435" y="3478679"/>
                </a:lnTo>
                <a:cubicBezTo>
                  <a:pt x="4529041" y="3478679"/>
                  <a:pt x="4551068" y="3485426"/>
                  <a:pt x="4570515" y="3498920"/>
                </a:cubicBezTo>
                <a:cubicBezTo>
                  <a:pt x="4584803" y="3509239"/>
                  <a:pt x="4601074" y="3531662"/>
                  <a:pt x="4619330" y="3566190"/>
                </a:cubicBezTo>
                <a:lnTo>
                  <a:pt x="4763479" y="3832890"/>
                </a:lnTo>
                <a:lnTo>
                  <a:pt x="5068196" y="3832890"/>
                </a:lnTo>
                <a:lnTo>
                  <a:pt x="4937599" y="3580003"/>
                </a:lnTo>
                <a:cubicBezTo>
                  <a:pt x="4931255" y="3567291"/>
                  <a:pt x="4918664" y="3549216"/>
                  <a:pt x="4899824" y="3525779"/>
                </a:cubicBezTo>
                <a:cubicBezTo>
                  <a:pt x="4880985" y="3502341"/>
                  <a:pt x="4866608" y="3487048"/>
                  <a:pt x="4856692" y="3479898"/>
                </a:cubicBezTo>
                <a:cubicBezTo>
                  <a:pt x="4842014" y="3469176"/>
                  <a:pt x="4818614" y="3458451"/>
                  <a:pt x="4786492" y="3447723"/>
                </a:cubicBezTo>
                <a:cubicBezTo>
                  <a:pt x="4826601" y="3438595"/>
                  <a:pt x="4858171" y="3427085"/>
                  <a:pt x="4881203" y="3413195"/>
                </a:cubicBezTo>
                <a:cubicBezTo>
                  <a:pt x="4917336" y="3391367"/>
                  <a:pt x="4945729" y="3362891"/>
                  <a:pt x="4966379" y="3327768"/>
                </a:cubicBezTo>
                <a:cubicBezTo>
                  <a:pt x="4987029" y="3292644"/>
                  <a:pt x="4997353" y="3250873"/>
                  <a:pt x="4997353" y="3202454"/>
                </a:cubicBezTo>
                <a:cubicBezTo>
                  <a:pt x="4997353" y="3146892"/>
                  <a:pt x="4983860" y="3099763"/>
                  <a:pt x="4956872" y="3061067"/>
                </a:cubicBezTo>
                <a:cubicBezTo>
                  <a:pt x="4929885" y="3022372"/>
                  <a:pt x="4894364" y="2995881"/>
                  <a:pt x="4850311" y="2981593"/>
                </a:cubicBezTo>
                <a:cubicBezTo>
                  <a:pt x="4806258" y="2967306"/>
                  <a:pt x="4742560" y="2960162"/>
                  <a:pt x="4659216" y="2960162"/>
                </a:cubicBezTo>
                <a:close/>
                <a:moveTo>
                  <a:pt x="3494190" y="2960162"/>
                </a:moveTo>
                <a:lnTo>
                  <a:pt x="3166172" y="3832890"/>
                </a:lnTo>
                <a:lnTo>
                  <a:pt x="3441523" y="3832890"/>
                </a:lnTo>
                <a:lnTo>
                  <a:pt x="3484060" y="3688825"/>
                </a:lnTo>
                <a:lnTo>
                  <a:pt x="3790228" y="3688825"/>
                </a:lnTo>
                <a:lnTo>
                  <a:pt x="3833890" y="3832890"/>
                </a:lnTo>
                <a:lnTo>
                  <a:pt x="4116291" y="3832890"/>
                </a:lnTo>
                <a:lnTo>
                  <a:pt x="3788348" y="2960162"/>
                </a:lnTo>
                <a:close/>
                <a:moveTo>
                  <a:pt x="2235699" y="2960162"/>
                </a:moveTo>
                <a:lnTo>
                  <a:pt x="2235699" y="3832890"/>
                </a:lnTo>
                <a:lnTo>
                  <a:pt x="2505376" y="3832890"/>
                </a:lnTo>
                <a:lnTo>
                  <a:pt x="2505376" y="3479870"/>
                </a:lnTo>
                <a:lnTo>
                  <a:pt x="2800055" y="3479870"/>
                </a:lnTo>
                <a:lnTo>
                  <a:pt x="2800055" y="3832890"/>
                </a:lnTo>
                <a:lnTo>
                  <a:pt x="3070922" y="3832890"/>
                </a:lnTo>
                <a:lnTo>
                  <a:pt x="3070922" y="2960162"/>
                </a:lnTo>
                <a:lnTo>
                  <a:pt x="2800055" y="2960162"/>
                </a:lnTo>
                <a:lnTo>
                  <a:pt x="2800055" y="3265557"/>
                </a:lnTo>
                <a:lnTo>
                  <a:pt x="2505376" y="3265557"/>
                </a:lnTo>
                <a:lnTo>
                  <a:pt x="2505376" y="29601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32818-165E-1514-C648-D2D3AD9BD123}"/>
              </a:ext>
            </a:extLst>
          </p:cNvPr>
          <p:cNvSpPr txBox="1"/>
          <p:nvPr/>
        </p:nvSpPr>
        <p:spPr>
          <a:xfrm>
            <a:off x="-7019052" y="566518"/>
            <a:ext cx="664618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Microcontroller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41859-5A27-6C6F-33E5-FB66256FCDBE}"/>
              </a:ext>
            </a:extLst>
          </p:cNvPr>
          <p:cNvSpPr txBox="1"/>
          <p:nvPr/>
        </p:nvSpPr>
        <p:spPr>
          <a:xfrm>
            <a:off x="12689105" y="522726"/>
            <a:ext cx="43764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Showing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69C57-F76E-8168-4A17-8A9D5731145A}"/>
              </a:ext>
            </a:extLst>
          </p:cNvPr>
          <p:cNvSpPr txBox="1"/>
          <p:nvPr/>
        </p:nvSpPr>
        <p:spPr>
          <a:xfrm>
            <a:off x="-7019052" y="2017646"/>
            <a:ext cx="706509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Sensor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CAA37-AE79-E580-4798-9001982EAAFF}"/>
              </a:ext>
            </a:extLst>
          </p:cNvPr>
          <p:cNvSpPr txBox="1"/>
          <p:nvPr/>
        </p:nvSpPr>
        <p:spPr>
          <a:xfrm>
            <a:off x="-7019052" y="4840354"/>
            <a:ext cx="6096001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Robot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34DA5-427B-D9A4-E63E-07035AE8DED9}"/>
              </a:ext>
            </a:extLst>
          </p:cNvPr>
          <p:cNvSpPr txBox="1"/>
          <p:nvPr/>
        </p:nvSpPr>
        <p:spPr>
          <a:xfrm>
            <a:off x="-7489165" y="3429000"/>
            <a:ext cx="6152055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Box</a:t>
            </a:r>
          </a:p>
        </p:txBody>
      </p:sp>
    </p:spTree>
    <p:extLst>
      <p:ext uri="{BB962C8B-B14F-4D97-AF65-F5344CB8AC3E}">
        <p14:creationId xmlns:p14="http://schemas.microsoft.com/office/powerpoint/2010/main" val="689175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337611-BCAD-E74B-137A-44D4D63693B0}"/>
              </a:ext>
            </a:extLst>
          </p:cNvPr>
          <p:cNvSpPr txBox="1"/>
          <p:nvPr/>
        </p:nvSpPr>
        <p:spPr>
          <a:xfrm>
            <a:off x="3048000" y="476249"/>
            <a:ext cx="609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</a:rPr>
              <a:t>ELECTRICAL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FE99D-424F-034B-41B4-66F90C92DCCC}"/>
              </a:ext>
            </a:extLst>
          </p:cNvPr>
          <p:cNvSpPr txBox="1"/>
          <p:nvPr/>
        </p:nvSpPr>
        <p:spPr>
          <a:xfrm>
            <a:off x="723900" y="2095500"/>
            <a:ext cx="287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MOTOR DRIVER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0AF8CC-E426-B6A6-809F-6FB1F97DD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64" y="1619251"/>
            <a:ext cx="4762500" cy="4762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5E926E-832D-9465-09E5-6DC646E3E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850" y="1796844"/>
            <a:ext cx="1788914" cy="25300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0896D4-0FBB-C789-8AC6-401B3BAF82B9}"/>
              </a:ext>
            </a:extLst>
          </p:cNvPr>
          <p:cNvSpPr txBox="1"/>
          <p:nvPr/>
        </p:nvSpPr>
        <p:spPr>
          <a:xfrm>
            <a:off x="723900" y="2557165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Supply voltage: 12V Maximum output current: 2A per channel Module to control two DC motors or one stepper motor The system has a mounted radiator and tile size: 43.5 x 43.5 x 29 mm.</a:t>
            </a:r>
          </a:p>
        </p:txBody>
      </p:sp>
    </p:spTree>
    <p:extLst>
      <p:ext uri="{BB962C8B-B14F-4D97-AF65-F5344CB8AC3E}">
        <p14:creationId xmlns:p14="http://schemas.microsoft.com/office/powerpoint/2010/main" val="2592341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337611-BCAD-E74B-137A-44D4D63693B0}"/>
              </a:ext>
            </a:extLst>
          </p:cNvPr>
          <p:cNvSpPr txBox="1"/>
          <p:nvPr/>
        </p:nvSpPr>
        <p:spPr>
          <a:xfrm>
            <a:off x="2786063" y="1448261"/>
            <a:ext cx="6619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LINE FOLLOWER SENSOR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0AF8CC-E426-B6A6-809F-6FB1F97DD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7295">
            <a:off x="14497033" y="2593143"/>
            <a:ext cx="1671713" cy="1671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02B1A-3676-2E3C-4287-A5DB36A3CAE0}"/>
              </a:ext>
            </a:extLst>
          </p:cNvPr>
          <p:cNvSpPr txBox="1"/>
          <p:nvPr/>
        </p:nvSpPr>
        <p:spPr>
          <a:xfrm>
            <a:off x="0" y="3091935"/>
            <a:ext cx="626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Sensor Black and White 5 channel line follower sensor with TCRT5000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52E0D-C767-DFAA-4996-2F48487C7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-329029"/>
            <a:ext cx="6267450" cy="88639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74B4C-4F79-6EA6-99DC-0E27581AE4C5}"/>
              </a:ext>
            </a:extLst>
          </p:cNvPr>
          <p:cNvSpPr txBox="1"/>
          <p:nvPr/>
        </p:nvSpPr>
        <p:spPr>
          <a:xfrm>
            <a:off x="3219450" y="-10745"/>
            <a:ext cx="609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</a:rPr>
              <a:t>ELECTRICAL</a:t>
            </a:r>
          </a:p>
        </p:txBody>
      </p:sp>
    </p:spTree>
    <p:extLst>
      <p:ext uri="{BB962C8B-B14F-4D97-AF65-F5344CB8AC3E}">
        <p14:creationId xmlns:p14="http://schemas.microsoft.com/office/powerpoint/2010/main" val="3507882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3951404" y="254168"/>
            <a:ext cx="233509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6096000" y="254168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MOTION</a:t>
            </a:r>
            <a:endParaRPr lang="en-US" sz="4000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0F5650-5AF6-2417-B0E8-9AFE9E5F4AB2}"/>
              </a:ext>
            </a:extLst>
          </p:cNvPr>
          <p:cNvSpPr txBox="1"/>
          <p:nvPr/>
        </p:nvSpPr>
        <p:spPr>
          <a:xfrm>
            <a:off x="838200" y="3428999"/>
            <a:ext cx="28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ELECTRICAL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AF968-DDC4-3E26-46A3-B28FDE9AC639}"/>
              </a:ext>
            </a:extLst>
          </p:cNvPr>
          <p:cNvSpPr txBox="1"/>
          <p:nvPr/>
        </p:nvSpPr>
        <p:spPr>
          <a:xfrm>
            <a:off x="4814152" y="3428999"/>
            <a:ext cx="303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MECHANICAL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9024202" y="3428999"/>
            <a:ext cx="256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SOFTWARE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F30187-AE7A-5F83-83C0-12D32F47896F}"/>
              </a:ext>
            </a:extLst>
          </p:cNvPr>
          <p:cNvSpPr txBox="1"/>
          <p:nvPr/>
        </p:nvSpPr>
        <p:spPr>
          <a:xfrm>
            <a:off x="2371726" y="-700686"/>
            <a:ext cx="7448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LINE FOLLOWER SENSOR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A12983-94FD-C4D5-53F6-01935E668BDE}"/>
              </a:ext>
            </a:extLst>
          </p:cNvPr>
          <p:cNvSpPr txBox="1"/>
          <p:nvPr/>
        </p:nvSpPr>
        <p:spPr>
          <a:xfrm>
            <a:off x="-6182513" y="2018554"/>
            <a:ext cx="626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Sensor Black and White 5 channel line follower sensor with TCRT5000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650F5-19AD-4C7A-A039-21804BEB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850" y="1796844"/>
            <a:ext cx="1788914" cy="2530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DBFBE-F9D9-E164-5DD0-10B73531E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709" y="2029655"/>
            <a:ext cx="2530036" cy="2530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184491-FD68-7343-CBD0-DE8BAC672303}"/>
              </a:ext>
            </a:extLst>
          </p:cNvPr>
          <p:cNvSpPr txBox="1"/>
          <p:nvPr/>
        </p:nvSpPr>
        <p:spPr>
          <a:xfrm>
            <a:off x="-2562485" y="2029655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4 DC MOTORS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7D963A-339E-9C2E-9BA0-CD039F7838F9}"/>
              </a:ext>
            </a:extLst>
          </p:cNvPr>
          <p:cNvSpPr txBox="1"/>
          <p:nvPr/>
        </p:nvSpPr>
        <p:spPr>
          <a:xfrm>
            <a:off x="-4939450" y="2775471"/>
            <a:ext cx="5029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between 6 V and 18 V Nominal voltage: 12 V Free-run speed at 12 V: 133 RPM Free-run current at 12 V: 50 mA Stall current at 12 V: 1200 mA Stall torque at 12 V: 20 kg.cm Gear ratio: 1:78 Reductor size: 21 mm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87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C6C9C42-730F-D00C-EC40-E80AB8607610}"/>
              </a:ext>
            </a:extLst>
          </p:cNvPr>
          <p:cNvSpPr txBox="1"/>
          <p:nvPr/>
        </p:nvSpPr>
        <p:spPr>
          <a:xfrm>
            <a:off x="2826176" y="476249"/>
            <a:ext cx="653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</a:rPr>
              <a:t>MECHANICAL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E223C-7837-BB27-C4D9-B26D499BF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584245"/>
            <a:ext cx="4762500" cy="4762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2F2571-D3BB-CCA5-6FC5-78936CFD32B7}"/>
              </a:ext>
            </a:extLst>
          </p:cNvPr>
          <p:cNvSpPr txBox="1"/>
          <p:nvPr/>
        </p:nvSpPr>
        <p:spPr>
          <a:xfrm>
            <a:off x="723900" y="2095500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4 DC MOTORS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E3163-2C54-6BDE-732C-9AA0F7E836B4}"/>
              </a:ext>
            </a:extLst>
          </p:cNvPr>
          <p:cNvSpPr txBox="1"/>
          <p:nvPr/>
        </p:nvSpPr>
        <p:spPr>
          <a:xfrm>
            <a:off x="723900" y="2557165"/>
            <a:ext cx="67799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between 6 V and 18 V Nominal voltage: 12 V Free-run speed at 12 V: 133 RPM Free-run current at 12 V: 50 mA Stall current at 12 V: 1200 mA Stall torque at 12 V: 20 kg.cm Gear ratio: 1:78 Reductor size: 21 mm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B3C1D8-668B-C022-534F-9F9373E1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851" y="2831379"/>
            <a:ext cx="1195241" cy="11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3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C6C9C42-730F-D00C-EC40-E80AB8607610}"/>
              </a:ext>
            </a:extLst>
          </p:cNvPr>
          <p:cNvSpPr txBox="1"/>
          <p:nvPr/>
        </p:nvSpPr>
        <p:spPr>
          <a:xfrm>
            <a:off x="2826176" y="476249"/>
            <a:ext cx="653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</a:rPr>
              <a:t>MECHANICAL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E223C-7837-BB27-C4D9-B26D499BF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698" y="1935843"/>
            <a:ext cx="2413374" cy="2413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2F2571-D3BB-CCA5-6FC5-78936CFD32B7}"/>
              </a:ext>
            </a:extLst>
          </p:cNvPr>
          <p:cNvSpPr txBox="1"/>
          <p:nvPr/>
        </p:nvSpPr>
        <p:spPr>
          <a:xfrm>
            <a:off x="723900" y="2095500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WHEELS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E3163-2C54-6BDE-732C-9AA0F7E836B4}"/>
              </a:ext>
            </a:extLst>
          </p:cNvPr>
          <p:cNvSpPr txBox="1"/>
          <p:nvPr/>
        </p:nvSpPr>
        <p:spPr>
          <a:xfrm>
            <a:off x="723900" y="3198167"/>
            <a:ext cx="188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1. Rubber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DEC63-8B16-C138-CCFD-673747CA9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55" y="2095500"/>
            <a:ext cx="3435839" cy="3435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553774-7525-F6AE-74B3-C2A1D5B5BB92}"/>
              </a:ext>
            </a:extLst>
          </p:cNvPr>
          <p:cNvSpPr txBox="1"/>
          <p:nvPr/>
        </p:nvSpPr>
        <p:spPr>
          <a:xfrm>
            <a:off x="5396999" y="3198167"/>
            <a:ext cx="20835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2. Light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endParaRPr lang="en-US" sz="28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25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3951404" y="254168"/>
            <a:ext cx="233509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6096000" y="254168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MOTION</a:t>
            </a:r>
            <a:endParaRPr lang="en-US" sz="4000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0F5650-5AF6-2417-B0E8-9AFE9E5F4AB2}"/>
              </a:ext>
            </a:extLst>
          </p:cNvPr>
          <p:cNvSpPr txBox="1"/>
          <p:nvPr/>
        </p:nvSpPr>
        <p:spPr>
          <a:xfrm>
            <a:off x="838200" y="3428999"/>
            <a:ext cx="28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ELECTRICAL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AF968-DDC4-3E26-46A3-B28FDE9AC639}"/>
              </a:ext>
            </a:extLst>
          </p:cNvPr>
          <p:cNvSpPr txBox="1"/>
          <p:nvPr/>
        </p:nvSpPr>
        <p:spPr>
          <a:xfrm>
            <a:off x="4814152" y="3428999"/>
            <a:ext cx="303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MECHANICAL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9024202" y="3428999"/>
            <a:ext cx="256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SOFTWARE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F30187-AE7A-5F83-83C0-12D32F47896F}"/>
              </a:ext>
            </a:extLst>
          </p:cNvPr>
          <p:cNvSpPr txBox="1"/>
          <p:nvPr/>
        </p:nvSpPr>
        <p:spPr>
          <a:xfrm>
            <a:off x="2371726" y="-700686"/>
            <a:ext cx="7448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LINE FOLLOWER SENSOR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A12983-94FD-C4D5-53F6-01935E668BDE}"/>
              </a:ext>
            </a:extLst>
          </p:cNvPr>
          <p:cNvSpPr txBox="1"/>
          <p:nvPr/>
        </p:nvSpPr>
        <p:spPr>
          <a:xfrm>
            <a:off x="-6182513" y="2018554"/>
            <a:ext cx="626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Sensor Black and White 5 channel line follower sensor with TCRT5000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650F5-19AD-4C7A-A039-21804BEB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850" y="1796844"/>
            <a:ext cx="1788914" cy="2530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DBFBE-F9D9-E164-5DD0-10B73531E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709" y="2029655"/>
            <a:ext cx="2530036" cy="2530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184491-FD68-7343-CBD0-DE8BAC672303}"/>
              </a:ext>
            </a:extLst>
          </p:cNvPr>
          <p:cNvSpPr txBox="1"/>
          <p:nvPr/>
        </p:nvSpPr>
        <p:spPr>
          <a:xfrm>
            <a:off x="-2562485" y="2029655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4 DC MOTORS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7D963A-339E-9C2E-9BA0-CD039F7838F9}"/>
              </a:ext>
            </a:extLst>
          </p:cNvPr>
          <p:cNvSpPr txBox="1"/>
          <p:nvPr/>
        </p:nvSpPr>
        <p:spPr>
          <a:xfrm>
            <a:off x="-4939450" y="2775471"/>
            <a:ext cx="5029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between 6 V and 18 V Nominal voltage: 12 V Free-run speed at 12 V: 133 RPM Free-run current at 12 V: 50 mA Stall current at 12 V: 1200 mA Stall torque at 12 V: 20 kg.cm Gear ratio: 1:78 Reductor size: 21 mm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68F993BF-7DB5-12F5-9B5B-0DD50A9E82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0333331"/>
                  </p:ext>
                </p:extLst>
              </p:nvPr>
            </p:nvGraphicFramePr>
            <p:xfrm>
              <a:off x="13292654" y="2117644"/>
              <a:ext cx="1863091" cy="36691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3091" cy="3669150"/>
                    </a:xfrm>
                    <a:prstGeom prst="rect">
                      <a:avLst/>
                    </a:prstGeom>
                  </am3d:spPr>
                  <am3d:camera>
                    <am3d:pos x="0" y="0" z="620910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6" d="1000000"/>
                    <am3d:preTrans dx="-11368715" dy="-18000096" dz="-11142192"/>
                    <am3d:scale>
                      <am3d:sx n="1000000" d="1000000"/>
                      <am3d:sy n="1000000" d="1000000"/>
                      <am3d:sz n="1000000" d="1000000"/>
                    </am3d:scale>
                    <am3d:rot ax="227624" ay="3198468" az="1826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3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68F993BF-7DB5-12F5-9B5B-0DD50A9E82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92654" y="2117644"/>
                <a:ext cx="1863091" cy="3669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43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74D4A64-9255-DB30-AC2E-5973A3400B41}"/>
              </a:ext>
            </a:extLst>
          </p:cNvPr>
          <p:cNvSpPr txBox="1"/>
          <p:nvPr/>
        </p:nvSpPr>
        <p:spPr>
          <a:xfrm>
            <a:off x="3394288" y="419099"/>
            <a:ext cx="5403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</a:rPr>
              <a:t>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F901E1-5C6B-9010-43B7-E85916A1A3CC}"/>
              </a:ext>
            </a:extLst>
          </p:cNvPr>
          <p:cNvSpPr txBox="1"/>
          <p:nvPr/>
        </p:nvSpPr>
        <p:spPr>
          <a:xfrm>
            <a:off x="215887" y="1838763"/>
            <a:ext cx="517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LINE FOLLOWER 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1E987049-9D7C-78EB-EB67-1856C88488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7639398"/>
                  </p:ext>
                </p:extLst>
              </p:nvPr>
            </p:nvGraphicFramePr>
            <p:xfrm>
              <a:off x="8986928" y="1183268"/>
              <a:ext cx="3231249" cy="52063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31249" cy="5206385"/>
                    </a:xfrm>
                    <a:prstGeom prst="rect">
                      <a:avLst/>
                    </a:prstGeom>
                  </am3d:spPr>
                  <am3d:camera>
                    <am3d:pos x="0" y="0" z="620910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6" d="1000000"/>
                    <am3d:preTrans dx="-11368715" dy="-18000096" dz="-11142192"/>
                    <am3d:scale>
                      <am3d:sx n="1000000" d="1000000"/>
                      <am3d:sy n="1000000" d="1000000"/>
                      <am3d:sz n="1000000" d="1000000"/>
                    </am3d:scale>
                    <am3d:rot ax="-66076" ay="-1699136" az="313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843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1E987049-9D7C-78EB-EB67-1856C88488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6928" y="1183268"/>
                <a:ext cx="3231249" cy="5206385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36A8C89-1F25-F10A-1AA0-D2E8BF133860}"/>
              </a:ext>
            </a:extLst>
          </p:cNvPr>
          <p:cNvGrpSpPr/>
          <p:nvPr/>
        </p:nvGrpSpPr>
        <p:grpSpPr>
          <a:xfrm>
            <a:off x="3487855" y="2747968"/>
            <a:ext cx="2608146" cy="678149"/>
            <a:chOff x="4293205" y="1971528"/>
            <a:chExt cx="3658651" cy="86580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9615D40-F8DC-550D-7AAD-73F1588EF705}"/>
                </a:ext>
              </a:extLst>
            </p:cNvPr>
            <p:cNvSpPr/>
            <p:nvPr/>
          </p:nvSpPr>
          <p:spPr>
            <a:xfrm>
              <a:off x="4293205" y="1971528"/>
              <a:ext cx="3634525" cy="865805"/>
            </a:xfrm>
            <a:prstGeom prst="roundRect">
              <a:avLst>
                <a:gd name="adj" fmla="val 1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8">
              <a:extLst>
                <a:ext uri="{FF2B5EF4-FFF2-40B4-BE49-F238E27FC236}">
                  <a16:creationId xmlns:a16="http://schemas.microsoft.com/office/drawing/2014/main" id="{B6A3230A-E4C1-A038-9CEB-E811783C0F6A}"/>
                </a:ext>
              </a:extLst>
            </p:cNvPr>
            <p:cNvSpPr txBox="1"/>
            <p:nvPr/>
          </p:nvSpPr>
          <p:spPr>
            <a:xfrm>
              <a:off x="4317332" y="2022247"/>
              <a:ext cx="3634524" cy="8150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Functions of Motion are :</a:t>
              </a:r>
            </a:p>
          </p:txBody>
        </p:sp>
      </p:grp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B5294C3-B9B5-F229-956D-EA3EDE89D95A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 rot="16200000" flipH="1">
            <a:off x="5263180" y="2963464"/>
            <a:ext cx="2136330" cy="3061635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0CD1DF-88FF-6890-6DCB-A3B5EE587047}"/>
              </a:ext>
            </a:extLst>
          </p:cNvPr>
          <p:cNvGrpSpPr/>
          <p:nvPr/>
        </p:nvGrpSpPr>
        <p:grpSpPr>
          <a:xfrm>
            <a:off x="359434" y="2604150"/>
            <a:ext cx="4618655" cy="3785503"/>
            <a:chOff x="856784" y="498170"/>
            <a:chExt cx="6478949" cy="4833028"/>
          </a:xfrm>
          <a:noFill/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EF912D5-8835-CFC2-B61E-19117E66477F}"/>
                </a:ext>
              </a:extLst>
            </p:cNvPr>
            <p:cNvSpPr/>
            <p:nvPr/>
          </p:nvSpPr>
          <p:spPr>
            <a:xfrm>
              <a:off x="5604122" y="498170"/>
              <a:ext cx="1731611" cy="86580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5388D381-4BC8-7078-9960-92C604BC8815}"/>
                </a:ext>
              </a:extLst>
            </p:cNvPr>
            <p:cNvSpPr txBox="1"/>
            <p:nvPr/>
          </p:nvSpPr>
          <p:spPr>
            <a:xfrm>
              <a:off x="856784" y="4034067"/>
              <a:ext cx="2746088" cy="129713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Forward</a:t>
              </a:r>
              <a:r>
                <a:rPr lang="en-US" sz="1800" kern="1200" dirty="0"/>
                <a:t>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B8480EA-7370-8540-A024-76BCC3AD0035}"/>
              </a:ext>
            </a:extLst>
          </p:cNvPr>
          <p:cNvGrpSpPr/>
          <p:nvPr/>
        </p:nvGrpSpPr>
        <p:grpSpPr>
          <a:xfrm>
            <a:off x="4878785" y="3345816"/>
            <a:ext cx="4056524" cy="2855054"/>
            <a:chOff x="5604122" y="1493846"/>
            <a:chExt cx="5690404" cy="3645106"/>
          </a:xfrm>
          <a:noFill/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53ACDC2-909B-FF5B-57BB-B762EDB9A633}"/>
                </a:ext>
              </a:extLst>
            </p:cNvPr>
            <p:cNvSpPr/>
            <p:nvPr/>
          </p:nvSpPr>
          <p:spPr>
            <a:xfrm>
              <a:off x="5604122" y="1493846"/>
              <a:ext cx="1731611" cy="86580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tangle: Rounded Corners 6">
              <a:extLst>
                <a:ext uri="{FF2B5EF4-FFF2-40B4-BE49-F238E27FC236}">
                  <a16:creationId xmlns:a16="http://schemas.microsoft.com/office/drawing/2014/main" id="{7C2DC9D9-653E-2E4B-BD22-403297F84316}"/>
                </a:ext>
              </a:extLst>
            </p:cNvPr>
            <p:cNvSpPr txBox="1"/>
            <p:nvPr/>
          </p:nvSpPr>
          <p:spPr>
            <a:xfrm>
              <a:off x="8283754" y="4323864"/>
              <a:ext cx="3010772" cy="81508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Backward</a:t>
              </a:r>
              <a:r>
                <a:rPr lang="en-US" sz="1800" kern="1200" dirty="0"/>
                <a:t>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9A7ABA-205A-EE27-7E48-229B4CEA2DC3}"/>
              </a:ext>
            </a:extLst>
          </p:cNvPr>
          <p:cNvGrpSpPr/>
          <p:nvPr/>
        </p:nvGrpSpPr>
        <p:grpSpPr>
          <a:xfrm>
            <a:off x="4050718" y="4125683"/>
            <a:ext cx="2355510" cy="2075189"/>
            <a:chOff x="5604122" y="2489523"/>
            <a:chExt cx="3304258" cy="2649435"/>
          </a:xfrm>
          <a:noFill/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EDE7B02-E4DC-9FFB-D4C2-4EB478122742}"/>
                </a:ext>
              </a:extLst>
            </p:cNvPr>
            <p:cNvSpPr/>
            <p:nvPr/>
          </p:nvSpPr>
          <p:spPr>
            <a:xfrm>
              <a:off x="5604122" y="2489523"/>
              <a:ext cx="1731611" cy="86580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ectangle: Rounded Corners 8">
              <a:extLst>
                <a:ext uri="{FF2B5EF4-FFF2-40B4-BE49-F238E27FC236}">
                  <a16:creationId xmlns:a16="http://schemas.microsoft.com/office/drawing/2014/main" id="{BA9CA200-22E5-D4B2-6DB5-98E7C7BAD059}"/>
                </a:ext>
              </a:extLst>
            </p:cNvPr>
            <p:cNvSpPr txBox="1"/>
            <p:nvPr/>
          </p:nvSpPr>
          <p:spPr>
            <a:xfrm>
              <a:off x="7227487" y="4323871"/>
              <a:ext cx="1680893" cy="81508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Left</a:t>
              </a:r>
              <a:r>
                <a:rPr lang="en-US" sz="1800" kern="1200" dirty="0"/>
                <a:t> 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55CC37-0EDC-E38B-0CBB-F0A5E7AD2C7B}"/>
              </a:ext>
            </a:extLst>
          </p:cNvPr>
          <p:cNvGrpSpPr/>
          <p:nvPr/>
        </p:nvGrpSpPr>
        <p:grpSpPr>
          <a:xfrm>
            <a:off x="2557175" y="4892451"/>
            <a:ext cx="2420916" cy="1466464"/>
            <a:chOff x="3939726" y="3485200"/>
            <a:chExt cx="3396007" cy="1872264"/>
          </a:xfrm>
          <a:noFill/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B945779-C71A-ADEE-AA82-AC76F37C6525}"/>
                </a:ext>
              </a:extLst>
            </p:cNvPr>
            <p:cNvSpPr/>
            <p:nvPr/>
          </p:nvSpPr>
          <p:spPr>
            <a:xfrm>
              <a:off x="5604122" y="3485200"/>
              <a:ext cx="1731611" cy="86580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ectangle: Rounded Corners 10">
              <a:extLst>
                <a:ext uri="{FF2B5EF4-FFF2-40B4-BE49-F238E27FC236}">
                  <a16:creationId xmlns:a16="http://schemas.microsoft.com/office/drawing/2014/main" id="{F3C5C243-8CB4-88DA-1B99-48D3B50CEC64}"/>
                </a:ext>
              </a:extLst>
            </p:cNvPr>
            <p:cNvSpPr txBox="1"/>
            <p:nvPr/>
          </p:nvSpPr>
          <p:spPr>
            <a:xfrm>
              <a:off x="3939726" y="4542375"/>
              <a:ext cx="1680892" cy="815089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   </a:t>
              </a:r>
              <a:r>
                <a:rPr lang="en-US" sz="3200" kern="12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Right</a:t>
              </a:r>
              <a:r>
                <a:rPr lang="en-US" sz="1800" kern="1200" dirty="0"/>
                <a:t> 	</a:t>
              </a:r>
            </a:p>
          </p:txBody>
        </p:sp>
      </p:grp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81CF8D69-B0B5-12B9-145F-1A7A14BC1BD2}"/>
              </a:ext>
            </a:extLst>
          </p:cNvPr>
          <p:cNvCxnSpPr>
            <a:cxnSpLocks/>
            <a:stCxn id="28" idx="2"/>
            <a:endCxn id="41" idx="0"/>
          </p:cNvCxnSpPr>
          <p:nvPr/>
        </p:nvCxnSpPr>
        <p:spPr>
          <a:xfrm rot="16200000" flipH="1">
            <a:off x="4235647" y="3990998"/>
            <a:ext cx="2136332" cy="100657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F511023F-CFF5-81F4-CC10-797CE115EB19}"/>
              </a:ext>
            </a:extLst>
          </p:cNvPr>
          <p:cNvCxnSpPr>
            <a:cxnSpLocks/>
            <a:endCxn id="44" idx="0"/>
          </p:cNvCxnSpPr>
          <p:nvPr/>
        </p:nvCxnSpPr>
        <p:spPr>
          <a:xfrm rot="5400000">
            <a:off x="2837111" y="3745313"/>
            <a:ext cx="2294373" cy="1655983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DF57EBA-28EF-A167-B6B8-3735270FE0CE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rot="5400000">
            <a:off x="2087009" y="2677346"/>
            <a:ext cx="1947550" cy="344509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472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8549563-4895-AC0A-1C67-F0B6746D8F5C}"/>
              </a:ext>
            </a:extLst>
          </p:cNvPr>
          <p:cNvSpPr/>
          <p:nvPr/>
        </p:nvSpPr>
        <p:spPr>
          <a:xfrm>
            <a:off x="-668555" y="7200900"/>
            <a:ext cx="13529110" cy="3078668"/>
          </a:xfrm>
          <a:custGeom>
            <a:avLst/>
            <a:gdLst>
              <a:gd name="connsiteX0" fmla="*/ 1278646 w 13529110"/>
              <a:gd name="connsiteY0" fmla="*/ 686456 h 3078668"/>
              <a:gd name="connsiteX1" fmla="*/ 3412246 w 13529110"/>
              <a:gd name="connsiteY1" fmla="*/ 114956 h 3078668"/>
              <a:gd name="connsiteX2" fmla="*/ 4593346 w 13529110"/>
              <a:gd name="connsiteY2" fmla="*/ 495956 h 3078668"/>
              <a:gd name="connsiteX3" fmla="*/ 7336546 w 13529110"/>
              <a:gd name="connsiteY3" fmla="*/ 153056 h 3078668"/>
              <a:gd name="connsiteX4" fmla="*/ 9355846 w 13529110"/>
              <a:gd name="connsiteY4" fmla="*/ 495956 h 3078668"/>
              <a:gd name="connsiteX5" fmla="*/ 11679946 w 13529110"/>
              <a:gd name="connsiteY5" fmla="*/ 656 h 3078668"/>
              <a:gd name="connsiteX6" fmla="*/ 13470646 w 13529110"/>
              <a:gd name="connsiteY6" fmla="*/ 457856 h 3078668"/>
              <a:gd name="connsiteX7" fmla="*/ 11832346 w 13529110"/>
              <a:gd name="connsiteY7" fmla="*/ 2591456 h 3078668"/>
              <a:gd name="connsiteX8" fmla="*/ 745246 w 13529110"/>
              <a:gd name="connsiteY8" fmla="*/ 2934356 h 3078668"/>
              <a:gd name="connsiteX9" fmla="*/ 1278646 w 13529110"/>
              <a:gd name="connsiteY9" fmla="*/ 686456 h 307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29110" h="3078668">
                <a:moveTo>
                  <a:pt x="1278646" y="686456"/>
                </a:moveTo>
                <a:cubicBezTo>
                  <a:pt x="1723146" y="216556"/>
                  <a:pt x="2859796" y="146706"/>
                  <a:pt x="3412246" y="114956"/>
                </a:cubicBezTo>
                <a:cubicBezTo>
                  <a:pt x="3964696" y="83206"/>
                  <a:pt x="3939296" y="489606"/>
                  <a:pt x="4593346" y="495956"/>
                </a:cubicBezTo>
                <a:cubicBezTo>
                  <a:pt x="5247396" y="502306"/>
                  <a:pt x="6542796" y="153056"/>
                  <a:pt x="7336546" y="153056"/>
                </a:cubicBezTo>
                <a:cubicBezTo>
                  <a:pt x="8130296" y="153056"/>
                  <a:pt x="8631946" y="521356"/>
                  <a:pt x="9355846" y="495956"/>
                </a:cubicBezTo>
                <a:cubicBezTo>
                  <a:pt x="10079746" y="470556"/>
                  <a:pt x="10994146" y="7006"/>
                  <a:pt x="11679946" y="656"/>
                </a:cubicBezTo>
                <a:cubicBezTo>
                  <a:pt x="12365746" y="-5694"/>
                  <a:pt x="13445246" y="26056"/>
                  <a:pt x="13470646" y="457856"/>
                </a:cubicBezTo>
                <a:cubicBezTo>
                  <a:pt x="13496046" y="889656"/>
                  <a:pt x="13953246" y="2178706"/>
                  <a:pt x="11832346" y="2591456"/>
                </a:cubicBezTo>
                <a:cubicBezTo>
                  <a:pt x="9711446" y="3004206"/>
                  <a:pt x="2504196" y="3251856"/>
                  <a:pt x="745246" y="2934356"/>
                </a:cubicBezTo>
                <a:cubicBezTo>
                  <a:pt x="-1013704" y="2616856"/>
                  <a:pt x="834146" y="1156356"/>
                  <a:pt x="1278646" y="686456"/>
                </a:cubicBezTo>
                <a:close/>
              </a:path>
            </a:pathLst>
          </a:custGeom>
          <a:solidFill>
            <a:srgbClr val="78B3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46DA993-D9D7-81C1-BB4B-0D353936F02C}"/>
              </a:ext>
            </a:extLst>
          </p:cNvPr>
          <p:cNvSpPr/>
          <p:nvPr/>
        </p:nvSpPr>
        <p:spPr>
          <a:xfrm>
            <a:off x="-668555" y="7620000"/>
            <a:ext cx="13529110" cy="3078668"/>
          </a:xfrm>
          <a:custGeom>
            <a:avLst/>
            <a:gdLst>
              <a:gd name="connsiteX0" fmla="*/ 1278646 w 13529110"/>
              <a:gd name="connsiteY0" fmla="*/ 686456 h 3078668"/>
              <a:gd name="connsiteX1" fmla="*/ 3412246 w 13529110"/>
              <a:gd name="connsiteY1" fmla="*/ 114956 h 3078668"/>
              <a:gd name="connsiteX2" fmla="*/ 4593346 w 13529110"/>
              <a:gd name="connsiteY2" fmla="*/ 495956 h 3078668"/>
              <a:gd name="connsiteX3" fmla="*/ 7336546 w 13529110"/>
              <a:gd name="connsiteY3" fmla="*/ 153056 h 3078668"/>
              <a:gd name="connsiteX4" fmla="*/ 9355846 w 13529110"/>
              <a:gd name="connsiteY4" fmla="*/ 495956 h 3078668"/>
              <a:gd name="connsiteX5" fmla="*/ 11679946 w 13529110"/>
              <a:gd name="connsiteY5" fmla="*/ 656 h 3078668"/>
              <a:gd name="connsiteX6" fmla="*/ 13470646 w 13529110"/>
              <a:gd name="connsiteY6" fmla="*/ 457856 h 3078668"/>
              <a:gd name="connsiteX7" fmla="*/ 11832346 w 13529110"/>
              <a:gd name="connsiteY7" fmla="*/ 2591456 h 3078668"/>
              <a:gd name="connsiteX8" fmla="*/ 745246 w 13529110"/>
              <a:gd name="connsiteY8" fmla="*/ 2934356 h 3078668"/>
              <a:gd name="connsiteX9" fmla="*/ 1278646 w 13529110"/>
              <a:gd name="connsiteY9" fmla="*/ 686456 h 307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29110" h="3078668">
                <a:moveTo>
                  <a:pt x="1278646" y="686456"/>
                </a:moveTo>
                <a:cubicBezTo>
                  <a:pt x="1723146" y="216556"/>
                  <a:pt x="2859796" y="146706"/>
                  <a:pt x="3412246" y="114956"/>
                </a:cubicBezTo>
                <a:cubicBezTo>
                  <a:pt x="3964696" y="83206"/>
                  <a:pt x="3939296" y="489606"/>
                  <a:pt x="4593346" y="495956"/>
                </a:cubicBezTo>
                <a:cubicBezTo>
                  <a:pt x="5247396" y="502306"/>
                  <a:pt x="6542796" y="153056"/>
                  <a:pt x="7336546" y="153056"/>
                </a:cubicBezTo>
                <a:cubicBezTo>
                  <a:pt x="8130296" y="153056"/>
                  <a:pt x="8631946" y="521356"/>
                  <a:pt x="9355846" y="495956"/>
                </a:cubicBezTo>
                <a:cubicBezTo>
                  <a:pt x="10079746" y="470556"/>
                  <a:pt x="10994146" y="7006"/>
                  <a:pt x="11679946" y="656"/>
                </a:cubicBezTo>
                <a:cubicBezTo>
                  <a:pt x="12365746" y="-5694"/>
                  <a:pt x="13445246" y="26056"/>
                  <a:pt x="13470646" y="457856"/>
                </a:cubicBezTo>
                <a:cubicBezTo>
                  <a:pt x="13496046" y="889656"/>
                  <a:pt x="13953246" y="2178706"/>
                  <a:pt x="11832346" y="2591456"/>
                </a:cubicBezTo>
                <a:cubicBezTo>
                  <a:pt x="9711446" y="3004206"/>
                  <a:pt x="2504196" y="3251856"/>
                  <a:pt x="745246" y="2934356"/>
                </a:cubicBezTo>
                <a:cubicBezTo>
                  <a:pt x="-1013704" y="2616856"/>
                  <a:pt x="834146" y="1156356"/>
                  <a:pt x="1278646" y="686456"/>
                </a:cubicBezTo>
                <a:close/>
              </a:path>
            </a:pathLst>
          </a:custGeom>
          <a:solidFill>
            <a:srgbClr val="0755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699136-8757-36E6-E0AA-554AC4CBF30D}"/>
              </a:ext>
            </a:extLst>
          </p:cNvPr>
          <p:cNvSpPr/>
          <p:nvPr/>
        </p:nvSpPr>
        <p:spPr>
          <a:xfrm>
            <a:off x="-668555" y="8039100"/>
            <a:ext cx="13529110" cy="3078668"/>
          </a:xfrm>
          <a:custGeom>
            <a:avLst/>
            <a:gdLst>
              <a:gd name="connsiteX0" fmla="*/ 1278646 w 13529110"/>
              <a:gd name="connsiteY0" fmla="*/ 686456 h 3078668"/>
              <a:gd name="connsiteX1" fmla="*/ 3412246 w 13529110"/>
              <a:gd name="connsiteY1" fmla="*/ 114956 h 3078668"/>
              <a:gd name="connsiteX2" fmla="*/ 4593346 w 13529110"/>
              <a:gd name="connsiteY2" fmla="*/ 495956 h 3078668"/>
              <a:gd name="connsiteX3" fmla="*/ 7336546 w 13529110"/>
              <a:gd name="connsiteY3" fmla="*/ 153056 h 3078668"/>
              <a:gd name="connsiteX4" fmla="*/ 9355846 w 13529110"/>
              <a:gd name="connsiteY4" fmla="*/ 495956 h 3078668"/>
              <a:gd name="connsiteX5" fmla="*/ 11679946 w 13529110"/>
              <a:gd name="connsiteY5" fmla="*/ 656 h 3078668"/>
              <a:gd name="connsiteX6" fmla="*/ 13470646 w 13529110"/>
              <a:gd name="connsiteY6" fmla="*/ 457856 h 3078668"/>
              <a:gd name="connsiteX7" fmla="*/ 11832346 w 13529110"/>
              <a:gd name="connsiteY7" fmla="*/ 2591456 h 3078668"/>
              <a:gd name="connsiteX8" fmla="*/ 745246 w 13529110"/>
              <a:gd name="connsiteY8" fmla="*/ 2934356 h 3078668"/>
              <a:gd name="connsiteX9" fmla="*/ 1278646 w 13529110"/>
              <a:gd name="connsiteY9" fmla="*/ 686456 h 307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29110" h="3078668">
                <a:moveTo>
                  <a:pt x="1278646" y="686456"/>
                </a:moveTo>
                <a:cubicBezTo>
                  <a:pt x="1723146" y="216556"/>
                  <a:pt x="2859796" y="146706"/>
                  <a:pt x="3412246" y="114956"/>
                </a:cubicBezTo>
                <a:cubicBezTo>
                  <a:pt x="3964696" y="83206"/>
                  <a:pt x="3939296" y="489606"/>
                  <a:pt x="4593346" y="495956"/>
                </a:cubicBezTo>
                <a:cubicBezTo>
                  <a:pt x="5247396" y="502306"/>
                  <a:pt x="6542796" y="153056"/>
                  <a:pt x="7336546" y="153056"/>
                </a:cubicBezTo>
                <a:cubicBezTo>
                  <a:pt x="8130296" y="153056"/>
                  <a:pt x="8631946" y="521356"/>
                  <a:pt x="9355846" y="495956"/>
                </a:cubicBezTo>
                <a:cubicBezTo>
                  <a:pt x="10079746" y="470556"/>
                  <a:pt x="10994146" y="7006"/>
                  <a:pt x="11679946" y="656"/>
                </a:cubicBezTo>
                <a:cubicBezTo>
                  <a:pt x="12365746" y="-5694"/>
                  <a:pt x="13445246" y="26056"/>
                  <a:pt x="13470646" y="457856"/>
                </a:cubicBezTo>
                <a:cubicBezTo>
                  <a:pt x="13496046" y="889656"/>
                  <a:pt x="13953246" y="2178706"/>
                  <a:pt x="11832346" y="2591456"/>
                </a:cubicBezTo>
                <a:cubicBezTo>
                  <a:pt x="9711446" y="3004206"/>
                  <a:pt x="2504196" y="3251856"/>
                  <a:pt x="745246" y="2934356"/>
                </a:cubicBezTo>
                <a:cubicBezTo>
                  <a:pt x="-1013704" y="2616856"/>
                  <a:pt x="834146" y="1156356"/>
                  <a:pt x="1278646" y="68645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8C06C-3B18-DE11-5A32-E6E4E9A434F7}"/>
              </a:ext>
            </a:extLst>
          </p:cNvPr>
          <p:cNvSpPr txBox="1"/>
          <p:nvPr/>
        </p:nvSpPr>
        <p:spPr>
          <a:xfrm>
            <a:off x="-7019052" y="2017646"/>
            <a:ext cx="706509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Sensor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21C713-82B2-F165-B8C2-611DEAAAAE57}"/>
              </a:ext>
            </a:extLst>
          </p:cNvPr>
          <p:cNvSpPr txBox="1"/>
          <p:nvPr/>
        </p:nvSpPr>
        <p:spPr>
          <a:xfrm>
            <a:off x="-7019052" y="4840354"/>
            <a:ext cx="6096001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Robot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70116-D84B-AD19-6A4B-7196C5FCFE20}"/>
              </a:ext>
            </a:extLst>
          </p:cNvPr>
          <p:cNvSpPr txBox="1"/>
          <p:nvPr/>
        </p:nvSpPr>
        <p:spPr>
          <a:xfrm>
            <a:off x="-7489165" y="3429000"/>
            <a:ext cx="6152055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Box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ADD365E-DA7E-056D-E1B7-788DAC076B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733707" y="3186381"/>
                </a:moveTo>
                <a:lnTo>
                  <a:pt x="7830036" y="3500110"/>
                </a:lnTo>
                <a:lnTo>
                  <a:pt x="7638383" y="3500110"/>
                </a:lnTo>
                <a:close/>
                <a:moveTo>
                  <a:pt x="3637957" y="3186381"/>
                </a:moveTo>
                <a:lnTo>
                  <a:pt x="3734287" y="3500110"/>
                </a:lnTo>
                <a:lnTo>
                  <a:pt x="3542634" y="3500110"/>
                </a:lnTo>
                <a:close/>
                <a:moveTo>
                  <a:pt x="5431932" y="3157806"/>
                </a:moveTo>
                <a:lnTo>
                  <a:pt x="5499202" y="3157806"/>
                </a:lnTo>
                <a:cubicBezTo>
                  <a:pt x="5569052" y="3157806"/>
                  <a:pt x="5619058" y="3174872"/>
                  <a:pt x="5649221" y="3209003"/>
                </a:cubicBezTo>
                <a:cubicBezTo>
                  <a:pt x="5679383" y="3243134"/>
                  <a:pt x="5694464" y="3306435"/>
                  <a:pt x="5694464" y="3398907"/>
                </a:cubicBezTo>
                <a:cubicBezTo>
                  <a:pt x="5694464" y="3468757"/>
                  <a:pt x="5687717" y="3519260"/>
                  <a:pt x="5674224" y="3550414"/>
                </a:cubicBezTo>
                <a:cubicBezTo>
                  <a:pt x="5660730" y="3581569"/>
                  <a:pt x="5642077" y="3603397"/>
                  <a:pt x="5618265" y="3615899"/>
                </a:cubicBezTo>
                <a:cubicBezTo>
                  <a:pt x="5594452" y="3628400"/>
                  <a:pt x="5554367" y="3634651"/>
                  <a:pt x="5498011" y="3634651"/>
                </a:cubicBezTo>
                <a:lnTo>
                  <a:pt x="5431932" y="3634651"/>
                </a:lnTo>
                <a:close/>
                <a:moveTo>
                  <a:pt x="8576372" y="3136375"/>
                </a:moveTo>
                <a:lnTo>
                  <a:pt x="8694839" y="3136375"/>
                </a:lnTo>
                <a:cubicBezTo>
                  <a:pt x="8744052" y="3136375"/>
                  <a:pt x="8777588" y="3143915"/>
                  <a:pt x="8795446" y="3158996"/>
                </a:cubicBezTo>
                <a:cubicBezTo>
                  <a:pt x="8813306" y="3174078"/>
                  <a:pt x="8822236" y="3195707"/>
                  <a:pt x="8822236" y="3223885"/>
                </a:cubicBezTo>
                <a:cubicBezTo>
                  <a:pt x="8822236" y="3242935"/>
                  <a:pt x="8816580" y="3259803"/>
                  <a:pt x="8805270" y="3274487"/>
                </a:cubicBezTo>
                <a:cubicBezTo>
                  <a:pt x="8793958" y="3289172"/>
                  <a:pt x="8779374" y="3298300"/>
                  <a:pt x="8761514" y="3301871"/>
                </a:cubicBezTo>
                <a:cubicBezTo>
                  <a:pt x="8726192" y="3309809"/>
                  <a:pt x="8702380" y="3313778"/>
                  <a:pt x="8690076" y="3313778"/>
                </a:cubicBezTo>
                <a:lnTo>
                  <a:pt x="8576372" y="3313778"/>
                </a:lnTo>
                <a:close/>
                <a:moveTo>
                  <a:pt x="4480622" y="3136375"/>
                </a:moveTo>
                <a:lnTo>
                  <a:pt x="4599089" y="3136375"/>
                </a:lnTo>
                <a:cubicBezTo>
                  <a:pt x="4648302" y="3136375"/>
                  <a:pt x="4681838" y="3143915"/>
                  <a:pt x="4699697" y="3158996"/>
                </a:cubicBezTo>
                <a:cubicBezTo>
                  <a:pt x="4717556" y="3174078"/>
                  <a:pt x="4726486" y="3195707"/>
                  <a:pt x="4726486" y="3223885"/>
                </a:cubicBezTo>
                <a:cubicBezTo>
                  <a:pt x="4726486" y="3242935"/>
                  <a:pt x="4720831" y="3259803"/>
                  <a:pt x="4709520" y="3274487"/>
                </a:cubicBezTo>
                <a:cubicBezTo>
                  <a:pt x="4698209" y="3289172"/>
                  <a:pt x="4683624" y="3298300"/>
                  <a:pt x="4665765" y="3301871"/>
                </a:cubicBezTo>
                <a:cubicBezTo>
                  <a:pt x="4630442" y="3309809"/>
                  <a:pt x="4606630" y="3313778"/>
                  <a:pt x="4594327" y="3313778"/>
                </a:cubicBezTo>
                <a:lnTo>
                  <a:pt x="4480622" y="3313778"/>
                </a:lnTo>
                <a:close/>
                <a:moveTo>
                  <a:pt x="9253838" y="2960162"/>
                </a:moveTo>
                <a:lnTo>
                  <a:pt x="9253838" y="3832890"/>
                </a:lnTo>
                <a:lnTo>
                  <a:pt x="9989644" y="3832890"/>
                </a:lnTo>
                <a:lnTo>
                  <a:pt x="9989644" y="3635246"/>
                </a:lnTo>
                <a:lnTo>
                  <a:pt x="9524109" y="3635246"/>
                </a:lnTo>
                <a:lnTo>
                  <a:pt x="9524109" y="3463201"/>
                </a:lnTo>
                <a:lnTo>
                  <a:pt x="9943804" y="3463201"/>
                </a:lnTo>
                <a:lnTo>
                  <a:pt x="9943804" y="3285203"/>
                </a:lnTo>
                <a:lnTo>
                  <a:pt x="9524109" y="3285203"/>
                </a:lnTo>
                <a:lnTo>
                  <a:pt x="9524109" y="3146495"/>
                </a:lnTo>
                <a:lnTo>
                  <a:pt x="9976546" y="3146495"/>
                </a:lnTo>
                <a:lnTo>
                  <a:pt x="9976546" y="2960162"/>
                </a:lnTo>
                <a:close/>
                <a:moveTo>
                  <a:pt x="8305505" y="2960162"/>
                </a:moveTo>
                <a:lnTo>
                  <a:pt x="8305505" y="3832890"/>
                </a:lnTo>
                <a:lnTo>
                  <a:pt x="8576372" y="3832890"/>
                </a:lnTo>
                <a:lnTo>
                  <a:pt x="8576372" y="3478679"/>
                </a:lnTo>
                <a:lnTo>
                  <a:pt x="8600184" y="3478679"/>
                </a:lnTo>
                <a:cubicBezTo>
                  <a:pt x="8624790" y="3478679"/>
                  <a:pt x="8646817" y="3485426"/>
                  <a:pt x="8666264" y="3498920"/>
                </a:cubicBezTo>
                <a:cubicBezTo>
                  <a:pt x="8680552" y="3509239"/>
                  <a:pt x="8696823" y="3531662"/>
                  <a:pt x="8715080" y="3566190"/>
                </a:cubicBezTo>
                <a:lnTo>
                  <a:pt x="8859229" y="3832890"/>
                </a:lnTo>
                <a:lnTo>
                  <a:pt x="9163945" y="3832890"/>
                </a:lnTo>
                <a:lnTo>
                  <a:pt x="9033348" y="3580003"/>
                </a:lnTo>
                <a:cubicBezTo>
                  <a:pt x="9027004" y="3567291"/>
                  <a:pt x="9014413" y="3549216"/>
                  <a:pt x="8995574" y="3525779"/>
                </a:cubicBezTo>
                <a:cubicBezTo>
                  <a:pt x="8976735" y="3502341"/>
                  <a:pt x="8962358" y="3487048"/>
                  <a:pt x="8952442" y="3479898"/>
                </a:cubicBezTo>
                <a:cubicBezTo>
                  <a:pt x="8937764" y="3469176"/>
                  <a:pt x="8914364" y="3458451"/>
                  <a:pt x="8882242" y="3447723"/>
                </a:cubicBezTo>
                <a:cubicBezTo>
                  <a:pt x="8922350" y="3438595"/>
                  <a:pt x="8953921" y="3427085"/>
                  <a:pt x="8976952" y="3413195"/>
                </a:cubicBezTo>
                <a:cubicBezTo>
                  <a:pt x="9013086" y="3391367"/>
                  <a:pt x="9041478" y="3362891"/>
                  <a:pt x="9062128" y="3327768"/>
                </a:cubicBezTo>
                <a:cubicBezTo>
                  <a:pt x="9082778" y="3292644"/>
                  <a:pt x="9093103" y="3250873"/>
                  <a:pt x="9093103" y="3202454"/>
                </a:cubicBezTo>
                <a:cubicBezTo>
                  <a:pt x="9093103" y="3146892"/>
                  <a:pt x="9079609" y="3099763"/>
                  <a:pt x="9052622" y="3061067"/>
                </a:cubicBezTo>
                <a:cubicBezTo>
                  <a:pt x="9025634" y="3022372"/>
                  <a:pt x="8990114" y="2995881"/>
                  <a:pt x="8946061" y="2981593"/>
                </a:cubicBezTo>
                <a:cubicBezTo>
                  <a:pt x="8902008" y="2967306"/>
                  <a:pt x="8838309" y="2960162"/>
                  <a:pt x="8754966" y="2960162"/>
                </a:cubicBezTo>
                <a:close/>
                <a:moveTo>
                  <a:pt x="7589939" y="2960162"/>
                </a:moveTo>
                <a:lnTo>
                  <a:pt x="7261922" y="3832890"/>
                </a:lnTo>
                <a:lnTo>
                  <a:pt x="7537273" y="3832890"/>
                </a:lnTo>
                <a:lnTo>
                  <a:pt x="7579810" y="3688825"/>
                </a:lnTo>
                <a:lnTo>
                  <a:pt x="7885977" y="3688825"/>
                </a:lnTo>
                <a:lnTo>
                  <a:pt x="7929639" y="3832890"/>
                </a:lnTo>
                <a:lnTo>
                  <a:pt x="8212041" y="3832890"/>
                </a:lnTo>
                <a:lnTo>
                  <a:pt x="7884098" y="2960162"/>
                </a:lnTo>
                <a:close/>
                <a:moveTo>
                  <a:pt x="6040341" y="2960162"/>
                </a:moveTo>
                <a:lnTo>
                  <a:pt x="6234506" y="3832890"/>
                </a:lnTo>
                <a:lnTo>
                  <a:pt x="6498955" y="3832890"/>
                </a:lnTo>
                <a:lnTo>
                  <a:pt x="6651429" y="3283417"/>
                </a:lnTo>
                <a:lnTo>
                  <a:pt x="6804499" y="3832890"/>
                </a:lnTo>
                <a:lnTo>
                  <a:pt x="7068948" y="3832890"/>
                </a:lnTo>
                <a:lnTo>
                  <a:pt x="7261327" y="2960162"/>
                </a:lnTo>
                <a:lnTo>
                  <a:pt x="7006514" y="2960162"/>
                </a:lnTo>
                <a:lnTo>
                  <a:pt x="6914195" y="3448086"/>
                </a:lnTo>
                <a:lnTo>
                  <a:pt x="6778891" y="2960162"/>
                </a:lnTo>
                <a:lnTo>
                  <a:pt x="6523670" y="2960162"/>
                </a:lnTo>
                <a:lnTo>
                  <a:pt x="6388701" y="3448737"/>
                </a:lnTo>
                <a:lnTo>
                  <a:pt x="6296484" y="2960162"/>
                </a:lnTo>
                <a:close/>
                <a:moveTo>
                  <a:pt x="5162255" y="2960162"/>
                </a:moveTo>
                <a:lnTo>
                  <a:pt x="5162255" y="3832890"/>
                </a:lnTo>
                <a:lnTo>
                  <a:pt x="5562901" y="3832890"/>
                </a:lnTo>
                <a:cubicBezTo>
                  <a:pt x="5610922" y="3832890"/>
                  <a:pt x="5664500" y="3824953"/>
                  <a:pt x="5723635" y="3809078"/>
                </a:cubicBezTo>
                <a:cubicBezTo>
                  <a:pt x="5766894" y="3797568"/>
                  <a:pt x="5807375" y="3774450"/>
                  <a:pt x="5845078" y="3739724"/>
                </a:cubicBezTo>
                <a:cubicBezTo>
                  <a:pt x="5882782" y="3704997"/>
                  <a:pt x="5912250" y="3661936"/>
                  <a:pt x="5933482" y="3610541"/>
                </a:cubicBezTo>
                <a:cubicBezTo>
                  <a:pt x="5954715" y="3559146"/>
                  <a:pt x="5965331" y="3486815"/>
                  <a:pt x="5965331" y="3393550"/>
                </a:cubicBezTo>
                <a:cubicBezTo>
                  <a:pt x="5965331" y="3334018"/>
                  <a:pt x="5958188" y="3277662"/>
                  <a:pt x="5943901" y="3224481"/>
                </a:cubicBezTo>
                <a:cubicBezTo>
                  <a:pt x="5929613" y="3171299"/>
                  <a:pt x="5906594" y="3124667"/>
                  <a:pt x="5874844" y="3084582"/>
                </a:cubicBezTo>
                <a:cubicBezTo>
                  <a:pt x="5843094" y="3044498"/>
                  <a:pt x="5802910" y="3013740"/>
                  <a:pt x="5754293" y="2992309"/>
                </a:cubicBezTo>
                <a:cubicBezTo>
                  <a:pt x="5705677" y="2970878"/>
                  <a:pt x="5641879" y="2960162"/>
                  <a:pt x="5562901" y="2960162"/>
                </a:cubicBezTo>
                <a:close/>
                <a:moveTo>
                  <a:pt x="4209755" y="2960162"/>
                </a:moveTo>
                <a:lnTo>
                  <a:pt x="4209755" y="3832890"/>
                </a:lnTo>
                <a:lnTo>
                  <a:pt x="4480622" y="3832890"/>
                </a:lnTo>
                <a:lnTo>
                  <a:pt x="4480622" y="3478679"/>
                </a:lnTo>
                <a:lnTo>
                  <a:pt x="4504435" y="3478679"/>
                </a:lnTo>
                <a:cubicBezTo>
                  <a:pt x="4529041" y="3478679"/>
                  <a:pt x="4551068" y="3485426"/>
                  <a:pt x="4570515" y="3498920"/>
                </a:cubicBezTo>
                <a:cubicBezTo>
                  <a:pt x="4584803" y="3509239"/>
                  <a:pt x="4601074" y="3531662"/>
                  <a:pt x="4619330" y="3566190"/>
                </a:cubicBezTo>
                <a:lnTo>
                  <a:pt x="4763479" y="3832890"/>
                </a:lnTo>
                <a:lnTo>
                  <a:pt x="5068196" y="3832890"/>
                </a:lnTo>
                <a:lnTo>
                  <a:pt x="4937599" y="3580003"/>
                </a:lnTo>
                <a:cubicBezTo>
                  <a:pt x="4931255" y="3567291"/>
                  <a:pt x="4918664" y="3549216"/>
                  <a:pt x="4899824" y="3525779"/>
                </a:cubicBezTo>
                <a:cubicBezTo>
                  <a:pt x="4880985" y="3502341"/>
                  <a:pt x="4866608" y="3487048"/>
                  <a:pt x="4856692" y="3479898"/>
                </a:cubicBezTo>
                <a:cubicBezTo>
                  <a:pt x="4842014" y="3469176"/>
                  <a:pt x="4818614" y="3458451"/>
                  <a:pt x="4786492" y="3447723"/>
                </a:cubicBezTo>
                <a:cubicBezTo>
                  <a:pt x="4826601" y="3438595"/>
                  <a:pt x="4858171" y="3427085"/>
                  <a:pt x="4881203" y="3413195"/>
                </a:cubicBezTo>
                <a:cubicBezTo>
                  <a:pt x="4917336" y="3391367"/>
                  <a:pt x="4945729" y="3362891"/>
                  <a:pt x="4966379" y="3327768"/>
                </a:cubicBezTo>
                <a:cubicBezTo>
                  <a:pt x="4987029" y="3292644"/>
                  <a:pt x="4997353" y="3250873"/>
                  <a:pt x="4997353" y="3202454"/>
                </a:cubicBezTo>
                <a:cubicBezTo>
                  <a:pt x="4997353" y="3146892"/>
                  <a:pt x="4983860" y="3099763"/>
                  <a:pt x="4956872" y="3061067"/>
                </a:cubicBezTo>
                <a:cubicBezTo>
                  <a:pt x="4929885" y="3022372"/>
                  <a:pt x="4894364" y="2995881"/>
                  <a:pt x="4850311" y="2981593"/>
                </a:cubicBezTo>
                <a:cubicBezTo>
                  <a:pt x="4806258" y="2967306"/>
                  <a:pt x="4742560" y="2960162"/>
                  <a:pt x="4659216" y="2960162"/>
                </a:cubicBezTo>
                <a:close/>
                <a:moveTo>
                  <a:pt x="3494190" y="2960162"/>
                </a:moveTo>
                <a:lnTo>
                  <a:pt x="3166172" y="3832890"/>
                </a:lnTo>
                <a:lnTo>
                  <a:pt x="3441523" y="3832890"/>
                </a:lnTo>
                <a:lnTo>
                  <a:pt x="3484060" y="3688825"/>
                </a:lnTo>
                <a:lnTo>
                  <a:pt x="3790228" y="3688825"/>
                </a:lnTo>
                <a:lnTo>
                  <a:pt x="3833890" y="3832890"/>
                </a:lnTo>
                <a:lnTo>
                  <a:pt x="4116291" y="3832890"/>
                </a:lnTo>
                <a:lnTo>
                  <a:pt x="3788348" y="2960162"/>
                </a:lnTo>
                <a:close/>
                <a:moveTo>
                  <a:pt x="2235699" y="2960162"/>
                </a:moveTo>
                <a:lnTo>
                  <a:pt x="2235699" y="3832890"/>
                </a:lnTo>
                <a:lnTo>
                  <a:pt x="2505376" y="3832890"/>
                </a:lnTo>
                <a:lnTo>
                  <a:pt x="2505376" y="3479870"/>
                </a:lnTo>
                <a:lnTo>
                  <a:pt x="2800055" y="3479870"/>
                </a:lnTo>
                <a:lnTo>
                  <a:pt x="2800055" y="3832890"/>
                </a:lnTo>
                <a:lnTo>
                  <a:pt x="3070922" y="3832890"/>
                </a:lnTo>
                <a:lnTo>
                  <a:pt x="3070922" y="2960162"/>
                </a:lnTo>
                <a:lnTo>
                  <a:pt x="2800055" y="2960162"/>
                </a:lnTo>
                <a:lnTo>
                  <a:pt x="2800055" y="3265557"/>
                </a:lnTo>
                <a:lnTo>
                  <a:pt x="2505376" y="3265557"/>
                </a:lnTo>
                <a:lnTo>
                  <a:pt x="2505376" y="29601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A48CD8-8DC1-D1F1-E679-5E678A9BAC87}"/>
              </a:ext>
            </a:extLst>
          </p:cNvPr>
          <p:cNvSpPr txBox="1"/>
          <p:nvPr/>
        </p:nvSpPr>
        <p:spPr>
          <a:xfrm>
            <a:off x="-1" y="463314"/>
            <a:ext cx="664618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Microcontroller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D766CE-6284-5A30-6513-1DF1B9C7AE86}"/>
              </a:ext>
            </a:extLst>
          </p:cNvPr>
          <p:cNvSpPr txBox="1"/>
          <p:nvPr/>
        </p:nvSpPr>
        <p:spPr>
          <a:xfrm>
            <a:off x="12192000" y="463314"/>
            <a:ext cx="43764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Showing</a:t>
            </a:r>
          </a:p>
        </p:txBody>
      </p:sp>
    </p:spTree>
    <p:extLst>
      <p:ext uri="{BB962C8B-B14F-4D97-AF65-F5344CB8AC3E}">
        <p14:creationId xmlns:p14="http://schemas.microsoft.com/office/powerpoint/2010/main" val="2328747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7D5375-5035-AF32-065A-178417DDCE25}"/>
              </a:ext>
            </a:extLst>
          </p:cNvPr>
          <p:cNvSpPr txBox="1"/>
          <p:nvPr/>
        </p:nvSpPr>
        <p:spPr>
          <a:xfrm>
            <a:off x="-7019052" y="2017646"/>
            <a:ext cx="706509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Sensors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DB5BBC-757E-A2FA-48DC-EA0D5EC813FE}"/>
              </a:ext>
            </a:extLst>
          </p:cNvPr>
          <p:cNvSpPr txBox="1"/>
          <p:nvPr/>
        </p:nvSpPr>
        <p:spPr>
          <a:xfrm>
            <a:off x="-7019052" y="4840354"/>
            <a:ext cx="6096001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Robot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557DF-D939-BC03-2028-C9889E737238}"/>
              </a:ext>
            </a:extLst>
          </p:cNvPr>
          <p:cNvSpPr txBox="1"/>
          <p:nvPr/>
        </p:nvSpPr>
        <p:spPr>
          <a:xfrm>
            <a:off x="-7489165" y="3429000"/>
            <a:ext cx="6152055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Box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CE16C-9057-5FBC-C9C6-4A8C02B7B577}"/>
              </a:ext>
            </a:extLst>
          </p:cNvPr>
          <p:cNvSpPr txBox="1"/>
          <p:nvPr/>
        </p:nvSpPr>
        <p:spPr>
          <a:xfrm>
            <a:off x="-1" y="463314"/>
            <a:ext cx="664618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Microcontroller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EEF75-89C3-30B8-3C4A-D076B56D1940}"/>
              </a:ext>
            </a:extLst>
          </p:cNvPr>
          <p:cNvSpPr txBox="1"/>
          <p:nvPr/>
        </p:nvSpPr>
        <p:spPr>
          <a:xfrm>
            <a:off x="8193305" y="463314"/>
            <a:ext cx="43764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Showing</a:t>
            </a:r>
          </a:p>
        </p:txBody>
      </p:sp>
    </p:spTree>
    <p:extLst>
      <p:ext uri="{BB962C8B-B14F-4D97-AF65-F5344CB8AC3E}">
        <p14:creationId xmlns:p14="http://schemas.microsoft.com/office/powerpoint/2010/main" val="2364760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7DB5BBC-757E-A2FA-48DC-EA0D5EC813FE}"/>
              </a:ext>
            </a:extLst>
          </p:cNvPr>
          <p:cNvSpPr txBox="1"/>
          <p:nvPr/>
        </p:nvSpPr>
        <p:spPr>
          <a:xfrm>
            <a:off x="-7019052" y="4840354"/>
            <a:ext cx="6096001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Robot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557DF-D939-BC03-2028-C9889E737238}"/>
              </a:ext>
            </a:extLst>
          </p:cNvPr>
          <p:cNvSpPr txBox="1"/>
          <p:nvPr/>
        </p:nvSpPr>
        <p:spPr>
          <a:xfrm>
            <a:off x="-7489165" y="3429000"/>
            <a:ext cx="6152055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Box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33DA4-DBC1-AB51-F1FB-E147BB9AE0BC}"/>
              </a:ext>
            </a:extLst>
          </p:cNvPr>
          <p:cNvSpPr txBox="1"/>
          <p:nvPr/>
        </p:nvSpPr>
        <p:spPr>
          <a:xfrm>
            <a:off x="-1" y="463314"/>
            <a:ext cx="664618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Microcontroller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E464F-88EB-B9B4-5D73-11C87D3D3EBF}"/>
              </a:ext>
            </a:extLst>
          </p:cNvPr>
          <p:cNvSpPr txBox="1"/>
          <p:nvPr/>
        </p:nvSpPr>
        <p:spPr>
          <a:xfrm>
            <a:off x="8193305" y="463314"/>
            <a:ext cx="43764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Showing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F9FC1-774D-77CB-C97A-6CB2CC2BA1BF}"/>
              </a:ext>
            </a:extLst>
          </p:cNvPr>
          <p:cNvSpPr txBox="1"/>
          <p:nvPr/>
        </p:nvSpPr>
        <p:spPr>
          <a:xfrm>
            <a:off x="-1" y="2066148"/>
            <a:ext cx="706509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Sensors</a:t>
            </a:r>
          </a:p>
        </p:txBody>
      </p:sp>
    </p:spTree>
    <p:extLst>
      <p:ext uri="{BB962C8B-B14F-4D97-AF65-F5344CB8AC3E}">
        <p14:creationId xmlns:p14="http://schemas.microsoft.com/office/powerpoint/2010/main" val="2973022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7DB5BBC-757E-A2FA-48DC-EA0D5EC813FE}"/>
              </a:ext>
            </a:extLst>
          </p:cNvPr>
          <p:cNvSpPr txBox="1"/>
          <p:nvPr/>
        </p:nvSpPr>
        <p:spPr>
          <a:xfrm>
            <a:off x="-7019052" y="5032508"/>
            <a:ext cx="6096001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Robot Motion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FB685-9D11-486E-D541-DB69BC288E1F}"/>
              </a:ext>
            </a:extLst>
          </p:cNvPr>
          <p:cNvSpPr txBox="1"/>
          <p:nvPr/>
        </p:nvSpPr>
        <p:spPr>
          <a:xfrm>
            <a:off x="-1" y="463314"/>
            <a:ext cx="664618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Microcontroller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446C4-4562-0493-E52E-1331CA1E8AF0}"/>
              </a:ext>
            </a:extLst>
          </p:cNvPr>
          <p:cNvSpPr txBox="1"/>
          <p:nvPr/>
        </p:nvSpPr>
        <p:spPr>
          <a:xfrm>
            <a:off x="8193305" y="463314"/>
            <a:ext cx="43764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Showing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934F3-79C9-8646-2FF5-42DF873A72DA}"/>
              </a:ext>
            </a:extLst>
          </p:cNvPr>
          <p:cNvSpPr txBox="1"/>
          <p:nvPr/>
        </p:nvSpPr>
        <p:spPr>
          <a:xfrm>
            <a:off x="-1" y="2066148"/>
            <a:ext cx="706509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Sensors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857C35-22F6-8007-E40C-B4F36B7BE664}"/>
              </a:ext>
            </a:extLst>
          </p:cNvPr>
          <p:cNvSpPr txBox="1"/>
          <p:nvPr/>
        </p:nvSpPr>
        <p:spPr>
          <a:xfrm>
            <a:off x="-478765" y="3824691"/>
            <a:ext cx="6152055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Box</a:t>
            </a:r>
          </a:p>
        </p:txBody>
      </p:sp>
    </p:spTree>
    <p:extLst>
      <p:ext uri="{BB962C8B-B14F-4D97-AF65-F5344CB8AC3E}">
        <p14:creationId xmlns:p14="http://schemas.microsoft.com/office/powerpoint/2010/main" val="958303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A36E421-1DD9-267B-EBFC-A9ADE5082CD6}"/>
              </a:ext>
            </a:extLst>
          </p:cNvPr>
          <p:cNvSpPr txBox="1"/>
          <p:nvPr/>
        </p:nvSpPr>
        <p:spPr>
          <a:xfrm>
            <a:off x="-1" y="463314"/>
            <a:ext cx="664618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Microcontroller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C7EE82-454D-E4B3-56B7-823396493E6F}"/>
              </a:ext>
            </a:extLst>
          </p:cNvPr>
          <p:cNvSpPr txBox="1"/>
          <p:nvPr/>
        </p:nvSpPr>
        <p:spPr>
          <a:xfrm>
            <a:off x="8193305" y="463314"/>
            <a:ext cx="43764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Showing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D5375-5035-AF32-065A-178417DDCE25}"/>
              </a:ext>
            </a:extLst>
          </p:cNvPr>
          <p:cNvSpPr txBox="1"/>
          <p:nvPr/>
        </p:nvSpPr>
        <p:spPr>
          <a:xfrm>
            <a:off x="-1" y="2066148"/>
            <a:ext cx="706509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Sensors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DB5BBC-757E-A2FA-48DC-EA0D5EC813FE}"/>
              </a:ext>
            </a:extLst>
          </p:cNvPr>
          <p:cNvSpPr txBox="1"/>
          <p:nvPr/>
        </p:nvSpPr>
        <p:spPr>
          <a:xfrm>
            <a:off x="-1" y="5538142"/>
            <a:ext cx="6096001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Robot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557DF-D939-BC03-2028-C9889E737238}"/>
              </a:ext>
            </a:extLst>
          </p:cNvPr>
          <p:cNvSpPr txBox="1"/>
          <p:nvPr/>
        </p:nvSpPr>
        <p:spPr>
          <a:xfrm>
            <a:off x="-478765" y="3824691"/>
            <a:ext cx="6152055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Medical Box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85CC1-3E37-7DC5-5926-436670D141BD}"/>
              </a:ext>
            </a:extLst>
          </p:cNvPr>
          <p:cNvSpPr txBox="1"/>
          <p:nvPr/>
        </p:nvSpPr>
        <p:spPr>
          <a:xfrm>
            <a:off x="2825042" y="-1405846"/>
            <a:ext cx="68913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rial Black" panose="020B0A04020102020204" pitchFamily="34" charset="0"/>
              </a:rPr>
              <a:t>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A2EFE-4D5E-CE47-73F7-D7C8123A83B9}"/>
              </a:ext>
            </a:extLst>
          </p:cNvPr>
          <p:cNvSpPr txBox="1"/>
          <p:nvPr/>
        </p:nvSpPr>
        <p:spPr>
          <a:xfrm>
            <a:off x="-3523424" y="2373925"/>
            <a:ext cx="2968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1BBF5-7963-ACD4-B470-2C2CBBC8B059}"/>
              </a:ext>
            </a:extLst>
          </p:cNvPr>
          <p:cNvSpPr txBox="1"/>
          <p:nvPr/>
        </p:nvSpPr>
        <p:spPr>
          <a:xfrm>
            <a:off x="-4627175" y="5184199"/>
            <a:ext cx="4148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CONNECTION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91E99B-7D50-509F-8C37-E0FA56B64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70" y="7451684"/>
            <a:ext cx="2222961" cy="17901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EEFBC4-0FFB-F5FC-89FF-5BE594F8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681" y="1736372"/>
            <a:ext cx="2060665" cy="12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91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3B5B66-C65B-AD26-CC5C-A25D854931EB}"/>
              </a:ext>
            </a:extLst>
          </p:cNvPr>
          <p:cNvSpPr txBox="1"/>
          <p:nvPr/>
        </p:nvSpPr>
        <p:spPr>
          <a:xfrm>
            <a:off x="2650331" y="0"/>
            <a:ext cx="68913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rial Black" panose="020B0A04020102020204" pitchFamily="34" charset="0"/>
              </a:rPr>
              <a:t>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15F8F-3F1F-029C-97C7-250CBA4E6F59}"/>
              </a:ext>
            </a:extLst>
          </p:cNvPr>
          <p:cNvSpPr txBox="1"/>
          <p:nvPr/>
        </p:nvSpPr>
        <p:spPr>
          <a:xfrm>
            <a:off x="0" y="1569660"/>
            <a:ext cx="2968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1C3A5-D4B8-BC1B-536C-B02072C64F8D}"/>
              </a:ext>
            </a:extLst>
          </p:cNvPr>
          <p:cNvSpPr txBox="1"/>
          <p:nvPr/>
        </p:nvSpPr>
        <p:spPr>
          <a:xfrm>
            <a:off x="0" y="3429000"/>
            <a:ext cx="4148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CONNECTION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5A4260-3E4E-9E07-DFD7-A4BC0D18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299" y="3390900"/>
            <a:ext cx="4305300" cy="346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71E78-8F9E-164D-F3BE-1DD3CD30E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80" y="1401693"/>
            <a:ext cx="3990975" cy="238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EFCA4-5A64-D285-50A0-B1C0EEA12466}"/>
              </a:ext>
            </a:extLst>
          </p:cNvPr>
          <p:cNvSpPr txBox="1"/>
          <p:nvPr/>
        </p:nvSpPr>
        <p:spPr>
          <a:xfrm>
            <a:off x="2341343" y="-1151454"/>
            <a:ext cx="7509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ARDUINO MEGA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54200E-1043-A34F-EC44-252648888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9213">
            <a:off x="13691148" y="2977582"/>
            <a:ext cx="2168593" cy="167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65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5A4260-3E4E-9E07-DFD7-A4BC0D18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299" y="8536980"/>
            <a:ext cx="2598901" cy="2092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71E78-8F9E-164D-F3BE-1DD3CD30E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926" y="1047750"/>
            <a:ext cx="1756029" cy="104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666B9-DB9F-0509-721B-1059DE10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4812">
            <a:off x="6879499" y="2196082"/>
            <a:ext cx="4763608" cy="3683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06A9E-C119-A889-51D8-C2A998EC0E32}"/>
              </a:ext>
            </a:extLst>
          </p:cNvPr>
          <p:cNvSpPr txBox="1"/>
          <p:nvPr/>
        </p:nvSpPr>
        <p:spPr>
          <a:xfrm>
            <a:off x="2341343" y="539918"/>
            <a:ext cx="7509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ARDUINO MEGA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7FE77-F6CE-F12D-4C8C-64E20349FB4D}"/>
              </a:ext>
            </a:extLst>
          </p:cNvPr>
          <p:cNvSpPr txBox="1"/>
          <p:nvPr/>
        </p:nvSpPr>
        <p:spPr>
          <a:xfrm>
            <a:off x="14044575" y="2245606"/>
            <a:ext cx="4754282" cy="2838119"/>
          </a:xfrm>
          <a:custGeom>
            <a:avLst/>
            <a:gdLst/>
            <a:ahLst/>
            <a:cxnLst/>
            <a:rect l="l" t="t" r="r" b="b"/>
            <a:pathLst>
              <a:path w="4673983" h="2670552">
                <a:moveTo>
                  <a:pt x="2062536" y="2315147"/>
                </a:moveTo>
                <a:cubicBezTo>
                  <a:pt x="2072995" y="2315139"/>
                  <a:pt x="2082199" y="2319253"/>
                  <a:pt x="2090148" y="2327490"/>
                </a:cubicBezTo>
                <a:cubicBezTo>
                  <a:pt x="2098096" y="2335727"/>
                  <a:pt x="2102280" y="2348138"/>
                  <a:pt x="2102698" y="2364724"/>
                </a:cubicBezTo>
                <a:lnTo>
                  <a:pt x="2102698" y="2406482"/>
                </a:lnTo>
                <a:cubicBezTo>
                  <a:pt x="2102117" y="2424321"/>
                  <a:pt x="2097541" y="2437032"/>
                  <a:pt x="2088969" y="2444616"/>
                </a:cubicBezTo>
                <a:cubicBezTo>
                  <a:pt x="2080397" y="2452199"/>
                  <a:pt x="2071313" y="2455888"/>
                  <a:pt x="2061717" y="2455683"/>
                </a:cubicBezTo>
                <a:cubicBezTo>
                  <a:pt x="2047253" y="2455401"/>
                  <a:pt x="2036018" y="2449101"/>
                  <a:pt x="2028009" y="2436784"/>
                </a:cubicBezTo>
                <a:cubicBezTo>
                  <a:pt x="2020000" y="2424467"/>
                  <a:pt x="2015936" y="2407822"/>
                  <a:pt x="2015817" y="2386849"/>
                </a:cubicBezTo>
                <a:cubicBezTo>
                  <a:pt x="2015817" y="2366474"/>
                  <a:pt x="2019710" y="2349555"/>
                  <a:pt x="2027497" y="2336094"/>
                </a:cubicBezTo>
                <a:cubicBezTo>
                  <a:pt x="2035283" y="2322633"/>
                  <a:pt x="2046963" y="2315651"/>
                  <a:pt x="2062536" y="2315147"/>
                </a:cubicBezTo>
                <a:close/>
                <a:moveTo>
                  <a:pt x="2969973" y="2309004"/>
                </a:moveTo>
                <a:cubicBezTo>
                  <a:pt x="2979879" y="2309216"/>
                  <a:pt x="2987707" y="2312025"/>
                  <a:pt x="2993454" y="2317431"/>
                </a:cubicBezTo>
                <a:cubicBezTo>
                  <a:pt x="2999202" y="2322836"/>
                  <a:pt x="3003265" y="2329563"/>
                  <a:pt x="3005643" y="2337610"/>
                </a:cubicBezTo>
                <a:cubicBezTo>
                  <a:pt x="3008021" y="2345658"/>
                  <a:pt x="3009109" y="2353751"/>
                  <a:pt x="3008907" y="2361890"/>
                </a:cubicBezTo>
                <a:lnTo>
                  <a:pt x="2926940" y="2361890"/>
                </a:lnTo>
                <a:cubicBezTo>
                  <a:pt x="2927449" y="2354138"/>
                  <a:pt x="2929255" y="2346227"/>
                  <a:pt x="2932359" y="2338157"/>
                </a:cubicBezTo>
                <a:cubicBezTo>
                  <a:pt x="2935463" y="2330087"/>
                  <a:pt x="2940093" y="2323269"/>
                  <a:pt x="2946248" y="2317704"/>
                </a:cubicBezTo>
                <a:cubicBezTo>
                  <a:pt x="2952403" y="2312139"/>
                  <a:pt x="2960311" y="2309239"/>
                  <a:pt x="2969973" y="2309004"/>
                </a:cubicBezTo>
                <a:close/>
                <a:moveTo>
                  <a:pt x="1826973" y="2309004"/>
                </a:moveTo>
                <a:cubicBezTo>
                  <a:pt x="1836879" y="2309216"/>
                  <a:pt x="1844707" y="2312025"/>
                  <a:pt x="1850454" y="2317431"/>
                </a:cubicBezTo>
                <a:cubicBezTo>
                  <a:pt x="1856202" y="2322836"/>
                  <a:pt x="1860265" y="2329563"/>
                  <a:pt x="1862643" y="2337610"/>
                </a:cubicBezTo>
                <a:cubicBezTo>
                  <a:pt x="1865021" y="2345658"/>
                  <a:pt x="1866109" y="2353751"/>
                  <a:pt x="1865907" y="2361890"/>
                </a:cubicBezTo>
                <a:lnTo>
                  <a:pt x="1783940" y="2361890"/>
                </a:lnTo>
                <a:cubicBezTo>
                  <a:pt x="1784449" y="2354138"/>
                  <a:pt x="1786255" y="2346227"/>
                  <a:pt x="1789359" y="2338157"/>
                </a:cubicBezTo>
                <a:cubicBezTo>
                  <a:pt x="1792463" y="2330087"/>
                  <a:pt x="1797093" y="2323269"/>
                  <a:pt x="1803248" y="2317704"/>
                </a:cubicBezTo>
                <a:cubicBezTo>
                  <a:pt x="1809403" y="2312139"/>
                  <a:pt x="1817311" y="2309239"/>
                  <a:pt x="1826973" y="2309004"/>
                </a:cubicBezTo>
                <a:close/>
                <a:moveTo>
                  <a:pt x="2519579" y="2271783"/>
                </a:moveTo>
                <a:lnTo>
                  <a:pt x="2519579" y="2499866"/>
                </a:lnTo>
                <a:lnTo>
                  <a:pt x="2580145" y="2499866"/>
                </a:lnTo>
                <a:lnTo>
                  <a:pt x="2580145" y="2271783"/>
                </a:lnTo>
                <a:close/>
                <a:moveTo>
                  <a:pt x="2214779" y="2271783"/>
                </a:moveTo>
                <a:lnTo>
                  <a:pt x="2214779" y="2499866"/>
                </a:lnTo>
                <a:lnTo>
                  <a:pt x="2275345" y="2499866"/>
                </a:lnTo>
                <a:lnTo>
                  <a:pt x="2275345" y="2271783"/>
                </a:lnTo>
                <a:close/>
                <a:moveTo>
                  <a:pt x="2754694" y="2267278"/>
                </a:moveTo>
                <a:cubicBezTo>
                  <a:pt x="2738061" y="2267517"/>
                  <a:pt x="2724194" y="2271243"/>
                  <a:pt x="2713095" y="2278454"/>
                </a:cubicBezTo>
                <a:cubicBezTo>
                  <a:pt x="2701995" y="2285665"/>
                  <a:pt x="2693869" y="2293697"/>
                  <a:pt x="2688716" y="2302550"/>
                </a:cubicBezTo>
                <a:lnTo>
                  <a:pt x="2687488" y="2302550"/>
                </a:lnTo>
                <a:lnTo>
                  <a:pt x="2684623" y="2271783"/>
                </a:lnTo>
                <a:lnTo>
                  <a:pt x="2632240" y="2271783"/>
                </a:lnTo>
                <a:cubicBezTo>
                  <a:pt x="2632667" y="2281766"/>
                  <a:pt x="2633043" y="2292363"/>
                  <a:pt x="2633367" y="2303576"/>
                </a:cubicBezTo>
                <a:cubicBezTo>
                  <a:pt x="2633691" y="2314788"/>
                  <a:pt x="2633862" y="2327027"/>
                  <a:pt x="2633879" y="2340290"/>
                </a:cubicBezTo>
                <a:lnTo>
                  <a:pt x="2633879" y="2499866"/>
                </a:lnTo>
                <a:lnTo>
                  <a:pt x="2694445" y="2499866"/>
                </a:lnTo>
                <a:lnTo>
                  <a:pt x="2694445" y="2364083"/>
                </a:lnTo>
                <a:cubicBezTo>
                  <a:pt x="2695042" y="2346975"/>
                  <a:pt x="2699482" y="2334766"/>
                  <a:pt x="2707765" y="2327459"/>
                </a:cubicBezTo>
                <a:cubicBezTo>
                  <a:pt x="2716048" y="2320152"/>
                  <a:pt x="2724587" y="2316594"/>
                  <a:pt x="2733381" y="2316785"/>
                </a:cubicBezTo>
                <a:cubicBezTo>
                  <a:pt x="2746130" y="2317127"/>
                  <a:pt x="2755164" y="2321973"/>
                  <a:pt x="2760483" y="2331325"/>
                </a:cubicBezTo>
                <a:cubicBezTo>
                  <a:pt x="2765803" y="2340677"/>
                  <a:pt x="2768381" y="2352487"/>
                  <a:pt x="2768219" y="2366754"/>
                </a:cubicBezTo>
                <a:lnTo>
                  <a:pt x="2768219" y="2499866"/>
                </a:lnTo>
                <a:lnTo>
                  <a:pt x="2828785" y="2499866"/>
                </a:lnTo>
                <a:lnTo>
                  <a:pt x="2828785" y="2360200"/>
                </a:lnTo>
                <a:cubicBezTo>
                  <a:pt x="2828308" y="2328384"/>
                  <a:pt x="2821180" y="2304913"/>
                  <a:pt x="2807401" y="2289787"/>
                </a:cubicBezTo>
                <a:cubicBezTo>
                  <a:pt x="2793621" y="2274661"/>
                  <a:pt x="2776052" y="2267158"/>
                  <a:pt x="2754694" y="2267278"/>
                </a:cubicBezTo>
                <a:close/>
                <a:moveTo>
                  <a:pt x="2436336" y="2267278"/>
                </a:moveTo>
                <a:cubicBezTo>
                  <a:pt x="2411140" y="2267502"/>
                  <a:pt x="2389646" y="2272873"/>
                  <a:pt x="2371855" y="2283391"/>
                </a:cubicBezTo>
                <a:cubicBezTo>
                  <a:pt x="2354064" y="2293909"/>
                  <a:pt x="2340459" y="2308228"/>
                  <a:pt x="2331041" y="2326349"/>
                </a:cubicBezTo>
                <a:cubicBezTo>
                  <a:pt x="2321622" y="2344469"/>
                  <a:pt x="2316872" y="2365046"/>
                  <a:pt x="2316791" y="2388078"/>
                </a:cubicBezTo>
                <a:cubicBezTo>
                  <a:pt x="2317208" y="2424632"/>
                  <a:pt x="2327219" y="2453010"/>
                  <a:pt x="2346824" y="2473213"/>
                </a:cubicBezTo>
                <a:cubicBezTo>
                  <a:pt x="2366429" y="2493415"/>
                  <a:pt x="2393126" y="2503665"/>
                  <a:pt x="2426916" y="2503961"/>
                </a:cubicBezTo>
                <a:cubicBezTo>
                  <a:pt x="2439152" y="2503859"/>
                  <a:pt x="2450108" y="2502836"/>
                  <a:pt x="2459784" y="2500893"/>
                </a:cubicBezTo>
                <a:cubicBezTo>
                  <a:pt x="2469461" y="2498949"/>
                  <a:pt x="2476935" y="2496699"/>
                  <a:pt x="2482209" y="2494142"/>
                </a:cubicBezTo>
                <a:lnTo>
                  <a:pt x="2475655" y="2448717"/>
                </a:lnTo>
                <a:cubicBezTo>
                  <a:pt x="2470766" y="2450996"/>
                  <a:pt x="2465288" y="2452789"/>
                  <a:pt x="2459221" y="2454095"/>
                </a:cubicBezTo>
                <a:cubicBezTo>
                  <a:pt x="2453154" y="2455401"/>
                  <a:pt x="2446345" y="2456067"/>
                  <a:pt x="2438794" y="2456092"/>
                </a:cubicBezTo>
                <a:cubicBezTo>
                  <a:pt x="2421037" y="2455947"/>
                  <a:pt x="2406582" y="2449784"/>
                  <a:pt x="2395430" y="2437603"/>
                </a:cubicBezTo>
                <a:cubicBezTo>
                  <a:pt x="2384277" y="2425423"/>
                  <a:pt x="2378526" y="2408095"/>
                  <a:pt x="2378177" y="2385619"/>
                </a:cubicBezTo>
                <a:cubicBezTo>
                  <a:pt x="2378304" y="2365099"/>
                  <a:pt x="2383578" y="2348266"/>
                  <a:pt x="2393996" y="2335121"/>
                </a:cubicBezTo>
                <a:cubicBezTo>
                  <a:pt x="2404415" y="2321976"/>
                  <a:pt x="2419211" y="2315181"/>
                  <a:pt x="2438384" y="2314738"/>
                </a:cubicBezTo>
                <a:cubicBezTo>
                  <a:pt x="2446729" y="2314814"/>
                  <a:pt x="2453794" y="2315583"/>
                  <a:pt x="2459579" y="2317042"/>
                </a:cubicBezTo>
                <a:cubicBezTo>
                  <a:pt x="2465365" y="2318501"/>
                  <a:pt x="2470177" y="2320192"/>
                  <a:pt x="2474017" y="2322112"/>
                </a:cubicBezTo>
                <a:lnTo>
                  <a:pt x="2483847" y="2275879"/>
                </a:lnTo>
                <a:cubicBezTo>
                  <a:pt x="2478795" y="2273727"/>
                  <a:pt x="2472106" y="2271781"/>
                  <a:pt x="2463778" y="2270041"/>
                </a:cubicBezTo>
                <a:cubicBezTo>
                  <a:pt x="2455449" y="2268301"/>
                  <a:pt x="2446303" y="2267380"/>
                  <a:pt x="2436336" y="2267278"/>
                </a:cubicBezTo>
                <a:close/>
                <a:moveTo>
                  <a:pt x="2973661" y="2266869"/>
                </a:moveTo>
                <a:cubicBezTo>
                  <a:pt x="2951351" y="2267161"/>
                  <a:pt x="2932435" y="2272852"/>
                  <a:pt x="2916913" y="2283940"/>
                </a:cubicBezTo>
                <a:cubicBezTo>
                  <a:pt x="2901391" y="2295028"/>
                  <a:pt x="2889578" y="2309757"/>
                  <a:pt x="2881475" y="2328127"/>
                </a:cubicBezTo>
                <a:cubicBezTo>
                  <a:pt x="2873372" y="2346497"/>
                  <a:pt x="2869294" y="2366751"/>
                  <a:pt x="2869241" y="2388889"/>
                </a:cubicBezTo>
                <a:cubicBezTo>
                  <a:pt x="2869444" y="2424697"/>
                  <a:pt x="2879064" y="2452737"/>
                  <a:pt x="2898101" y="2473008"/>
                </a:cubicBezTo>
                <a:cubicBezTo>
                  <a:pt x="2917137" y="2493279"/>
                  <a:pt x="2944373" y="2503597"/>
                  <a:pt x="2979809" y="2503961"/>
                </a:cubicBezTo>
                <a:cubicBezTo>
                  <a:pt x="2994075" y="2503927"/>
                  <a:pt x="3007540" y="2502768"/>
                  <a:pt x="3020205" y="2500484"/>
                </a:cubicBezTo>
                <a:cubicBezTo>
                  <a:pt x="3032869" y="2498200"/>
                  <a:pt x="3043971" y="2494995"/>
                  <a:pt x="3053509" y="2490870"/>
                </a:cubicBezTo>
                <a:lnTo>
                  <a:pt x="3044916" y="2449121"/>
                </a:lnTo>
                <a:cubicBezTo>
                  <a:pt x="3037201" y="2451845"/>
                  <a:pt x="3028795" y="2454083"/>
                  <a:pt x="3019695" y="2455834"/>
                </a:cubicBezTo>
                <a:cubicBezTo>
                  <a:pt x="3010596" y="2457585"/>
                  <a:pt x="3000443" y="2458490"/>
                  <a:pt x="2989235" y="2458550"/>
                </a:cubicBezTo>
                <a:cubicBezTo>
                  <a:pt x="2972397" y="2458712"/>
                  <a:pt x="2958121" y="2454493"/>
                  <a:pt x="2946407" y="2445892"/>
                </a:cubicBezTo>
                <a:cubicBezTo>
                  <a:pt x="2934693" y="2437291"/>
                  <a:pt x="2928204" y="2423336"/>
                  <a:pt x="2926940" y="2404025"/>
                </a:cubicBezTo>
                <a:lnTo>
                  <a:pt x="3063330" y="2404025"/>
                </a:lnTo>
                <a:cubicBezTo>
                  <a:pt x="3063935" y="2400718"/>
                  <a:pt x="3064361" y="2397003"/>
                  <a:pt x="3064609" y="2392878"/>
                </a:cubicBezTo>
                <a:cubicBezTo>
                  <a:pt x="3064856" y="2388753"/>
                  <a:pt x="3064975" y="2384423"/>
                  <a:pt x="3064967" y="2379890"/>
                </a:cubicBezTo>
                <a:cubicBezTo>
                  <a:pt x="3064619" y="2342915"/>
                  <a:pt x="3056313" y="2314859"/>
                  <a:pt x="3040050" y="2295723"/>
                </a:cubicBezTo>
                <a:cubicBezTo>
                  <a:pt x="3023787" y="2276587"/>
                  <a:pt x="3001657" y="2266968"/>
                  <a:pt x="2973661" y="2266869"/>
                </a:cubicBezTo>
                <a:close/>
                <a:moveTo>
                  <a:pt x="1830661" y="2266869"/>
                </a:moveTo>
                <a:cubicBezTo>
                  <a:pt x="1808351" y="2267161"/>
                  <a:pt x="1789435" y="2272852"/>
                  <a:pt x="1773913" y="2283940"/>
                </a:cubicBezTo>
                <a:cubicBezTo>
                  <a:pt x="1758391" y="2295028"/>
                  <a:pt x="1746578" y="2309757"/>
                  <a:pt x="1738475" y="2328127"/>
                </a:cubicBezTo>
                <a:cubicBezTo>
                  <a:pt x="1730372" y="2346497"/>
                  <a:pt x="1726294" y="2366751"/>
                  <a:pt x="1726241" y="2388889"/>
                </a:cubicBezTo>
                <a:cubicBezTo>
                  <a:pt x="1726444" y="2424697"/>
                  <a:pt x="1736064" y="2452737"/>
                  <a:pt x="1755101" y="2473008"/>
                </a:cubicBezTo>
                <a:cubicBezTo>
                  <a:pt x="1774137" y="2493279"/>
                  <a:pt x="1801373" y="2503597"/>
                  <a:pt x="1836809" y="2503961"/>
                </a:cubicBezTo>
                <a:cubicBezTo>
                  <a:pt x="1851075" y="2503927"/>
                  <a:pt x="1864540" y="2502768"/>
                  <a:pt x="1877205" y="2500484"/>
                </a:cubicBezTo>
                <a:cubicBezTo>
                  <a:pt x="1889869" y="2498200"/>
                  <a:pt x="1900971" y="2494995"/>
                  <a:pt x="1910509" y="2490870"/>
                </a:cubicBezTo>
                <a:lnTo>
                  <a:pt x="1901916" y="2449121"/>
                </a:lnTo>
                <a:cubicBezTo>
                  <a:pt x="1894201" y="2451845"/>
                  <a:pt x="1885795" y="2454083"/>
                  <a:pt x="1876695" y="2455834"/>
                </a:cubicBezTo>
                <a:cubicBezTo>
                  <a:pt x="1867596" y="2457585"/>
                  <a:pt x="1857443" y="2458490"/>
                  <a:pt x="1846235" y="2458550"/>
                </a:cubicBezTo>
                <a:cubicBezTo>
                  <a:pt x="1829397" y="2458712"/>
                  <a:pt x="1815122" y="2454493"/>
                  <a:pt x="1803407" y="2445892"/>
                </a:cubicBezTo>
                <a:cubicBezTo>
                  <a:pt x="1791693" y="2437291"/>
                  <a:pt x="1785204" y="2423336"/>
                  <a:pt x="1783940" y="2404025"/>
                </a:cubicBezTo>
                <a:lnTo>
                  <a:pt x="1920330" y="2404025"/>
                </a:lnTo>
                <a:cubicBezTo>
                  <a:pt x="1920935" y="2400718"/>
                  <a:pt x="1921362" y="2397003"/>
                  <a:pt x="1921609" y="2392878"/>
                </a:cubicBezTo>
                <a:cubicBezTo>
                  <a:pt x="1921856" y="2388753"/>
                  <a:pt x="1921976" y="2384423"/>
                  <a:pt x="1921967" y="2379890"/>
                </a:cubicBezTo>
                <a:cubicBezTo>
                  <a:pt x="1921619" y="2342915"/>
                  <a:pt x="1913313" y="2314859"/>
                  <a:pt x="1897050" y="2295723"/>
                </a:cubicBezTo>
                <a:cubicBezTo>
                  <a:pt x="1880787" y="2276587"/>
                  <a:pt x="1858657" y="2266968"/>
                  <a:pt x="1830661" y="2266869"/>
                </a:cubicBezTo>
                <a:close/>
                <a:moveTo>
                  <a:pt x="1392549" y="2184954"/>
                </a:moveTo>
                <a:lnTo>
                  <a:pt x="1371254" y="2499866"/>
                </a:lnTo>
                <a:lnTo>
                  <a:pt x="1426538" y="2499866"/>
                </a:lnTo>
                <a:lnTo>
                  <a:pt x="1432680" y="2378631"/>
                </a:lnTo>
                <a:cubicBezTo>
                  <a:pt x="1433730" y="2358869"/>
                  <a:pt x="1434702" y="2338083"/>
                  <a:pt x="1435598" y="2316274"/>
                </a:cubicBezTo>
                <a:cubicBezTo>
                  <a:pt x="1436494" y="2294464"/>
                  <a:pt x="1437159" y="2273473"/>
                  <a:pt x="1437594" y="2253301"/>
                </a:cubicBezTo>
                <a:lnTo>
                  <a:pt x="1438823" y="2253301"/>
                </a:lnTo>
                <a:cubicBezTo>
                  <a:pt x="1442551" y="2272782"/>
                  <a:pt x="1446766" y="2292595"/>
                  <a:pt x="1451466" y="2312741"/>
                </a:cubicBezTo>
                <a:cubicBezTo>
                  <a:pt x="1456167" y="2332887"/>
                  <a:pt x="1461098" y="2351983"/>
                  <a:pt x="1466260" y="2370030"/>
                </a:cubicBezTo>
                <a:lnTo>
                  <a:pt x="1501068" y="2495360"/>
                </a:lnTo>
                <a:lnTo>
                  <a:pt x="1546932" y="2495360"/>
                </a:lnTo>
                <a:lnTo>
                  <a:pt x="1585426" y="2367982"/>
                </a:lnTo>
                <a:cubicBezTo>
                  <a:pt x="1590818" y="2350149"/>
                  <a:pt x="1596209" y="2331342"/>
                  <a:pt x="1601601" y="2311563"/>
                </a:cubicBezTo>
                <a:cubicBezTo>
                  <a:pt x="1606993" y="2291784"/>
                  <a:pt x="1611976" y="2272364"/>
                  <a:pt x="1616548" y="2253301"/>
                </a:cubicBezTo>
                <a:lnTo>
                  <a:pt x="1617777" y="2253301"/>
                </a:lnTo>
                <a:cubicBezTo>
                  <a:pt x="1617632" y="2269864"/>
                  <a:pt x="1617922" y="2289370"/>
                  <a:pt x="1618647" y="2311819"/>
                </a:cubicBezTo>
                <a:cubicBezTo>
                  <a:pt x="1619372" y="2334269"/>
                  <a:pt x="1620174" y="2356130"/>
                  <a:pt x="1621053" y="2377403"/>
                </a:cubicBezTo>
                <a:lnTo>
                  <a:pt x="1626786" y="2499866"/>
                </a:lnTo>
                <a:lnTo>
                  <a:pt x="1684528" y="2499866"/>
                </a:lnTo>
                <a:lnTo>
                  <a:pt x="1666508" y="2184954"/>
                </a:lnTo>
                <a:lnTo>
                  <a:pt x="1591978" y="2184954"/>
                </a:lnTo>
                <a:lnTo>
                  <a:pt x="1556351" y="2303270"/>
                </a:lnTo>
                <a:cubicBezTo>
                  <a:pt x="1551010" y="2322178"/>
                  <a:pt x="1546028" y="2340985"/>
                  <a:pt x="1541404" y="2359689"/>
                </a:cubicBezTo>
                <a:cubicBezTo>
                  <a:pt x="1536780" y="2378392"/>
                  <a:pt x="1532617" y="2396584"/>
                  <a:pt x="1528914" y="2414264"/>
                </a:cubicBezTo>
                <a:lnTo>
                  <a:pt x="1527685" y="2414264"/>
                </a:lnTo>
                <a:cubicBezTo>
                  <a:pt x="1524188" y="2396252"/>
                  <a:pt x="1520229" y="2378008"/>
                  <a:pt x="1515810" y="2359535"/>
                </a:cubicBezTo>
                <a:cubicBezTo>
                  <a:pt x="1511391" y="2341061"/>
                  <a:pt x="1506613" y="2322306"/>
                  <a:pt x="1501477" y="2303270"/>
                </a:cubicBezTo>
                <a:lnTo>
                  <a:pt x="1467488" y="2184954"/>
                </a:lnTo>
                <a:close/>
                <a:moveTo>
                  <a:pt x="2549452" y="2177172"/>
                </a:moveTo>
                <a:cubicBezTo>
                  <a:pt x="2539869" y="2177342"/>
                  <a:pt x="2532127" y="2180378"/>
                  <a:pt x="2526227" y="2186278"/>
                </a:cubicBezTo>
                <a:cubicBezTo>
                  <a:pt x="2520327" y="2192178"/>
                  <a:pt x="2517292" y="2199919"/>
                  <a:pt x="2517121" y="2209503"/>
                </a:cubicBezTo>
                <a:cubicBezTo>
                  <a:pt x="2517266" y="2218907"/>
                  <a:pt x="2520250" y="2226597"/>
                  <a:pt x="2526073" y="2232574"/>
                </a:cubicBezTo>
                <a:cubicBezTo>
                  <a:pt x="2531897" y="2238551"/>
                  <a:pt x="2539689" y="2241637"/>
                  <a:pt x="2549452" y="2241833"/>
                </a:cubicBezTo>
                <a:cubicBezTo>
                  <a:pt x="2559052" y="2241714"/>
                  <a:pt x="2566862" y="2238781"/>
                  <a:pt x="2572882" y="2233034"/>
                </a:cubicBezTo>
                <a:cubicBezTo>
                  <a:pt x="2578901" y="2227288"/>
                  <a:pt x="2582005" y="2219444"/>
                  <a:pt x="2582193" y="2209503"/>
                </a:cubicBezTo>
                <a:cubicBezTo>
                  <a:pt x="2582056" y="2199919"/>
                  <a:pt x="2579055" y="2192178"/>
                  <a:pt x="2573189" y="2186278"/>
                </a:cubicBezTo>
                <a:cubicBezTo>
                  <a:pt x="2567323" y="2180378"/>
                  <a:pt x="2559410" y="2177342"/>
                  <a:pt x="2549452" y="2177172"/>
                </a:cubicBezTo>
                <a:close/>
                <a:moveTo>
                  <a:pt x="2244652" y="2177172"/>
                </a:moveTo>
                <a:cubicBezTo>
                  <a:pt x="2235069" y="2177342"/>
                  <a:pt x="2227327" y="2180378"/>
                  <a:pt x="2221427" y="2186278"/>
                </a:cubicBezTo>
                <a:cubicBezTo>
                  <a:pt x="2215527" y="2192178"/>
                  <a:pt x="2212492" y="2199919"/>
                  <a:pt x="2212321" y="2209503"/>
                </a:cubicBezTo>
                <a:cubicBezTo>
                  <a:pt x="2212466" y="2218907"/>
                  <a:pt x="2215450" y="2226597"/>
                  <a:pt x="2221273" y="2232574"/>
                </a:cubicBezTo>
                <a:cubicBezTo>
                  <a:pt x="2227097" y="2238551"/>
                  <a:pt x="2234890" y="2241637"/>
                  <a:pt x="2244652" y="2241833"/>
                </a:cubicBezTo>
                <a:cubicBezTo>
                  <a:pt x="2254252" y="2241714"/>
                  <a:pt x="2262062" y="2238781"/>
                  <a:pt x="2268082" y="2233034"/>
                </a:cubicBezTo>
                <a:cubicBezTo>
                  <a:pt x="2274101" y="2227288"/>
                  <a:pt x="2277205" y="2219444"/>
                  <a:pt x="2277392" y="2209503"/>
                </a:cubicBezTo>
                <a:cubicBezTo>
                  <a:pt x="2277256" y="2199919"/>
                  <a:pt x="2274255" y="2192178"/>
                  <a:pt x="2268389" y="2186278"/>
                </a:cubicBezTo>
                <a:cubicBezTo>
                  <a:pt x="2262523" y="2180378"/>
                  <a:pt x="2254610" y="2177342"/>
                  <a:pt x="2244652" y="2177172"/>
                </a:cubicBezTo>
                <a:close/>
                <a:moveTo>
                  <a:pt x="2102698" y="2170618"/>
                </a:moveTo>
                <a:lnTo>
                  <a:pt x="2102698" y="2293872"/>
                </a:lnTo>
                <a:lnTo>
                  <a:pt x="2101879" y="2293872"/>
                </a:lnTo>
                <a:cubicBezTo>
                  <a:pt x="2097311" y="2285962"/>
                  <a:pt x="2090361" y="2279586"/>
                  <a:pt x="2081029" y="2274745"/>
                </a:cubicBezTo>
                <a:cubicBezTo>
                  <a:pt x="2071697" y="2269903"/>
                  <a:pt x="2060342" y="2267415"/>
                  <a:pt x="2046963" y="2267278"/>
                </a:cubicBezTo>
                <a:cubicBezTo>
                  <a:pt x="2030352" y="2267323"/>
                  <a:pt x="2015109" y="2271961"/>
                  <a:pt x="2001234" y="2281193"/>
                </a:cubicBezTo>
                <a:cubicBezTo>
                  <a:pt x="1987359" y="2290424"/>
                  <a:pt x="1976215" y="2303980"/>
                  <a:pt x="1967802" y="2321860"/>
                </a:cubicBezTo>
                <a:cubicBezTo>
                  <a:pt x="1959389" y="2339741"/>
                  <a:pt x="1955069" y="2361677"/>
                  <a:pt x="1954841" y="2387668"/>
                </a:cubicBezTo>
                <a:cubicBezTo>
                  <a:pt x="1955301" y="2422824"/>
                  <a:pt x="1963590" y="2450930"/>
                  <a:pt x="1979707" y="2471985"/>
                </a:cubicBezTo>
                <a:cubicBezTo>
                  <a:pt x="1995825" y="2493041"/>
                  <a:pt x="2017014" y="2503836"/>
                  <a:pt x="2043275" y="2504371"/>
                </a:cubicBezTo>
                <a:cubicBezTo>
                  <a:pt x="2057405" y="2504243"/>
                  <a:pt x="2070126" y="2500919"/>
                  <a:pt x="2081438" y="2494398"/>
                </a:cubicBezTo>
                <a:cubicBezTo>
                  <a:pt x="2092750" y="2487877"/>
                  <a:pt x="2101474" y="2478927"/>
                  <a:pt x="2107609" y="2467548"/>
                </a:cubicBezTo>
                <a:lnTo>
                  <a:pt x="2108836" y="2467548"/>
                </a:lnTo>
                <a:lnTo>
                  <a:pt x="2111701" y="2499866"/>
                </a:lnTo>
                <a:lnTo>
                  <a:pt x="2164902" y="2499866"/>
                </a:lnTo>
                <a:cubicBezTo>
                  <a:pt x="2164476" y="2491239"/>
                  <a:pt x="2164100" y="2481153"/>
                  <a:pt x="2163776" y="2469608"/>
                </a:cubicBezTo>
                <a:cubicBezTo>
                  <a:pt x="2163452" y="2458063"/>
                  <a:pt x="2163281" y="2446442"/>
                  <a:pt x="2163264" y="2434743"/>
                </a:cubicBezTo>
                <a:lnTo>
                  <a:pt x="2163264" y="2170618"/>
                </a:lnTo>
                <a:close/>
                <a:moveTo>
                  <a:pt x="2364283" y="1903096"/>
                </a:moveTo>
                <a:lnTo>
                  <a:pt x="2364283" y="1935885"/>
                </a:lnTo>
                <a:cubicBezTo>
                  <a:pt x="2364078" y="1945532"/>
                  <a:pt x="2361846" y="1953243"/>
                  <a:pt x="2357588" y="1959020"/>
                </a:cubicBezTo>
                <a:cubicBezTo>
                  <a:pt x="2353330" y="1964796"/>
                  <a:pt x="2348275" y="1968955"/>
                  <a:pt x="2342422" y="1971498"/>
                </a:cubicBezTo>
                <a:cubicBezTo>
                  <a:pt x="2336570" y="1974040"/>
                  <a:pt x="2331150" y="1975285"/>
                  <a:pt x="2326163" y="1975232"/>
                </a:cubicBezTo>
                <a:cubicBezTo>
                  <a:pt x="2318333" y="1975292"/>
                  <a:pt x="2311655" y="1972816"/>
                  <a:pt x="2306130" y="1967803"/>
                </a:cubicBezTo>
                <a:cubicBezTo>
                  <a:pt x="2300605" y="1962791"/>
                  <a:pt x="2297719" y="1954884"/>
                  <a:pt x="2297471" y="1944082"/>
                </a:cubicBezTo>
                <a:cubicBezTo>
                  <a:pt x="2297689" y="1933125"/>
                  <a:pt x="2301033" y="1924664"/>
                  <a:pt x="2307506" y="1918701"/>
                </a:cubicBezTo>
                <a:cubicBezTo>
                  <a:pt x="2313978" y="1912738"/>
                  <a:pt x="2322272" y="1908619"/>
                  <a:pt x="2332388" y="1906344"/>
                </a:cubicBezTo>
                <a:cubicBezTo>
                  <a:pt x="2342503" y="1904070"/>
                  <a:pt x="2353135" y="1902987"/>
                  <a:pt x="2364283" y="1903096"/>
                </a:cubicBezTo>
                <a:close/>
                <a:moveTo>
                  <a:pt x="3166617" y="1828963"/>
                </a:moveTo>
                <a:cubicBezTo>
                  <a:pt x="3177170" y="1829057"/>
                  <a:pt x="3186084" y="1833069"/>
                  <a:pt x="3193358" y="1840999"/>
                </a:cubicBezTo>
                <a:cubicBezTo>
                  <a:pt x="3200633" y="1848929"/>
                  <a:pt x="3204423" y="1860214"/>
                  <a:pt x="3204731" y="1874853"/>
                </a:cubicBezTo>
                <a:lnTo>
                  <a:pt x="3204731" y="1919012"/>
                </a:lnTo>
                <a:cubicBezTo>
                  <a:pt x="3204513" y="1931748"/>
                  <a:pt x="3202216" y="1941580"/>
                  <a:pt x="3197840" y="1948508"/>
                </a:cubicBezTo>
                <a:cubicBezTo>
                  <a:pt x="3193463" y="1955436"/>
                  <a:pt x="3188313" y="1960220"/>
                  <a:pt x="3182388" y="1962860"/>
                </a:cubicBezTo>
                <a:cubicBezTo>
                  <a:pt x="3176463" y="1965501"/>
                  <a:pt x="3171070" y="1966758"/>
                  <a:pt x="3166207" y="1966631"/>
                </a:cubicBezTo>
                <a:cubicBezTo>
                  <a:pt x="3151761" y="1966332"/>
                  <a:pt x="3140593" y="1960157"/>
                  <a:pt x="3132704" y="1948107"/>
                </a:cubicBezTo>
                <a:cubicBezTo>
                  <a:pt x="3124815" y="1936057"/>
                  <a:pt x="3120819" y="1919927"/>
                  <a:pt x="3120717" y="1899719"/>
                </a:cubicBezTo>
                <a:cubicBezTo>
                  <a:pt x="3120913" y="1878004"/>
                  <a:pt x="3125131" y="1860850"/>
                  <a:pt x="3133370" y="1848255"/>
                </a:cubicBezTo>
                <a:cubicBezTo>
                  <a:pt x="3141609" y="1835661"/>
                  <a:pt x="3152691" y="1829230"/>
                  <a:pt x="3166617" y="1828963"/>
                </a:cubicBezTo>
                <a:close/>
                <a:moveTo>
                  <a:pt x="2710079" y="1786008"/>
                </a:moveTo>
                <a:lnTo>
                  <a:pt x="2710079" y="2014091"/>
                </a:lnTo>
                <a:lnTo>
                  <a:pt x="2770645" y="2014091"/>
                </a:lnTo>
                <a:lnTo>
                  <a:pt x="2770645" y="1786008"/>
                </a:lnTo>
                <a:close/>
                <a:moveTo>
                  <a:pt x="1452779" y="1786008"/>
                </a:moveTo>
                <a:lnTo>
                  <a:pt x="1452779" y="2014091"/>
                </a:lnTo>
                <a:lnTo>
                  <a:pt x="1513345" y="2014091"/>
                </a:lnTo>
                <a:lnTo>
                  <a:pt x="1513345" y="1786008"/>
                </a:lnTo>
                <a:close/>
                <a:moveTo>
                  <a:pt x="3153913" y="1781503"/>
                </a:moveTo>
                <a:cubicBezTo>
                  <a:pt x="3136889" y="1781588"/>
                  <a:pt x="3121286" y="1786373"/>
                  <a:pt x="3107105" y="1795857"/>
                </a:cubicBezTo>
                <a:cubicBezTo>
                  <a:pt x="3092924" y="1805341"/>
                  <a:pt x="3081543" y="1819013"/>
                  <a:pt x="3072960" y="1836874"/>
                </a:cubicBezTo>
                <a:cubicBezTo>
                  <a:pt x="3064377" y="1854734"/>
                  <a:pt x="3059971" y="1876271"/>
                  <a:pt x="3059741" y="1901485"/>
                </a:cubicBezTo>
                <a:cubicBezTo>
                  <a:pt x="3059827" y="1922461"/>
                  <a:pt x="3063430" y="1941277"/>
                  <a:pt x="3070549" y="1957933"/>
                </a:cubicBezTo>
                <a:cubicBezTo>
                  <a:pt x="3077669" y="1974590"/>
                  <a:pt x="3087792" y="1987786"/>
                  <a:pt x="3100919" y="1997523"/>
                </a:cubicBezTo>
                <a:cubicBezTo>
                  <a:pt x="3114045" y="2007259"/>
                  <a:pt x="3129661" y="2012236"/>
                  <a:pt x="3147765" y="2012452"/>
                </a:cubicBezTo>
                <a:cubicBezTo>
                  <a:pt x="3160359" y="2012367"/>
                  <a:pt x="3171544" y="2009776"/>
                  <a:pt x="3181320" y="2004679"/>
                </a:cubicBezTo>
                <a:cubicBezTo>
                  <a:pt x="3191096" y="1999582"/>
                  <a:pt x="3198899" y="1992491"/>
                  <a:pt x="3204731" y="1983405"/>
                </a:cubicBezTo>
                <a:lnTo>
                  <a:pt x="3205549" y="1983405"/>
                </a:lnTo>
                <a:lnTo>
                  <a:pt x="3205549" y="2000179"/>
                </a:lnTo>
                <a:cubicBezTo>
                  <a:pt x="3205319" y="2021990"/>
                  <a:pt x="3200145" y="2037989"/>
                  <a:pt x="3190028" y="2048176"/>
                </a:cubicBezTo>
                <a:cubicBezTo>
                  <a:pt x="3179911" y="2058363"/>
                  <a:pt x="3166233" y="2063401"/>
                  <a:pt x="3148995" y="2063291"/>
                </a:cubicBezTo>
                <a:cubicBezTo>
                  <a:pt x="3136803" y="2063137"/>
                  <a:pt x="3125640" y="2061600"/>
                  <a:pt x="3115506" y="2058678"/>
                </a:cubicBezTo>
                <a:cubicBezTo>
                  <a:pt x="3105373" y="2055757"/>
                  <a:pt x="3096879" y="2052375"/>
                  <a:pt x="3090025" y="2048531"/>
                </a:cubicBezTo>
                <a:lnTo>
                  <a:pt x="3078157" y="2094794"/>
                </a:lnTo>
                <a:cubicBezTo>
                  <a:pt x="3087372" y="2099916"/>
                  <a:pt x="3098305" y="2103786"/>
                  <a:pt x="3110953" y="2106403"/>
                </a:cubicBezTo>
                <a:cubicBezTo>
                  <a:pt x="3123602" y="2109020"/>
                  <a:pt x="3136693" y="2110332"/>
                  <a:pt x="3150224" y="2110341"/>
                </a:cubicBezTo>
                <a:cubicBezTo>
                  <a:pt x="3177702" y="2110026"/>
                  <a:pt x="3199302" y="2105485"/>
                  <a:pt x="3215025" y="2096719"/>
                </a:cubicBezTo>
                <a:cubicBezTo>
                  <a:pt x="3230747" y="2087952"/>
                  <a:pt x="3242198" y="2076847"/>
                  <a:pt x="3249379" y="2063403"/>
                </a:cubicBezTo>
                <a:cubicBezTo>
                  <a:pt x="3256559" y="2049959"/>
                  <a:pt x="3261073" y="2036065"/>
                  <a:pt x="3262923" y="2021720"/>
                </a:cubicBezTo>
                <a:cubicBezTo>
                  <a:pt x="3264773" y="2007375"/>
                  <a:pt x="3265565" y="1994467"/>
                  <a:pt x="3265297" y="1982996"/>
                </a:cubicBezTo>
                <a:lnTo>
                  <a:pt x="3265297" y="1854366"/>
                </a:lnTo>
                <a:cubicBezTo>
                  <a:pt x="3265305" y="1838622"/>
                  <a:pt x="3265493" y="1825303"/>
                  <a:pt x="3265860" y="1814411"/>
                </a:cubicBezTo>
                <a:cubicBezTo>
                  <a:pt x="3266227" y="1803519"/>
                  <a:pt x="3266722" y="1794052"/>
                  <a:pt x="3267345" y="1786008"/>
                </a:cubicBezTo>
                <a:lnTo>
                  <a:pt x="3214553" y="1786008"/>
                </a:lnTo>
                <a:lnTo>
                  <a:pt x="3212097" y="1813416"/>
                </a:lnTo>
                <a:lnTo>
                  <a:pt x="3211279" y="1813416"/>
                </a:lnTo>
                <a:cubicBezTo>
                  <a:pt x="3206203" y="1804210"/>
                  <a:pt x="3198949" y="1796641"/>
                  <a:pt x="3189515" y="1790709"/>
                </a:cubicBezTo>
                <a:cubicBezTo>
                  <a:pt x="3180081" y="1784776"/>
                  <a:pt x="3168214" y="1781708"/>
                  <a:pt x="3153913" y="1781503"/>
                </a:cubicBezTo>
                <a:close/>
                <a:moveTo>
                  <a:pt x="2945194" y="1781503"/>
                </a:moveTo>
                <a:cubicBezTo>
                  <a:pt x="2928561" y="1781742"/>
                  <a:pt x="2914694" y="1785468"/>
                  <a:pt x="2903594" y="1792679"/>
                </a:cubicBezTo>
                <a:cubicBezTo>
                  <a:pt x="2892495" y="1799890"/>
                  <a:pt x="2884369" y="1807922"/>
                  <a:pt x="2879215" y="1816775"/>
                </a:cubicBezTo>
                <a:lnTo>
                  <a:pt x="2877988" y="1816775"/>
                </a:lnTo>
                <a:lnTo>
                  <a:pt x="2875123" y="1786008"/>
                </a:lnTo>
                <a:lnTo>
                  <a:pt x="2822740" y="1786008"/>
                </a:lnTo>
                <a:cubicBezTo>
                  <a:pt x="2823167" y="1795991"/>
                  <a:pt x="2823542" y="1806588"/>
                  <a:pt x="2823867" y="1817801"/>
                </a:cubicBezTo>
                <a:cubicBezTo>
                  <a:pt x="2824191" y="1829014"/>
                  <a:pt x="2824361" y="1841252"/>
                  <a:pt x="2824379" y="1854515"/>
                </a:cubicBezTo>
                <a:lnTo>
                  <a:pt x="2824379" y="2014091"/>
                </a:lnTo>
                <a:lnTo>
                  <a:pt x="2884945" y="2014091"/>
                </a:lnTo>
                <a:lnTo>
                  <a:pt x="2884945" y="1878308"/>
                </a:lnTo>
                <a:cubicBezTo>
                  <a:pt x="2885542" y="1861200"/>
                  <a:pt x="2889982" y="1848992"/>
                  <a:pt x="2898265" y="1841684"/>
                </a:cubicBezTo>
                <a:cubicBezTo>
                  <a:pt x="2906547" y="1834377"/>
                  <a:pt x="2915087" y="1830819"/>
                  <a:pt x="2923881" y="1831011"/>
                </a:cubicBezTo>
                <a:cubicBezTo>
                  <a:pt x="2936630" y="1831352"/>
                  <a:pt x="2945664" y="1836198"/>
                  <a:pt x="2950983" y="1845550"/>
                </a:cubicBezTo>
                <a:cubicBezTo>
                  <a:pt x="2956303" y="1854903"/>
                  <a:pt x="2958881" y="1866712"/>
                  <a:pt x="2958719" y="1880979"/>
                </a:cubicBezTo>
                <a:lnTo>
                  <a:pt x="2958719" y="2014091"/>
                </a:lnTo>
                <a:lnTo>
                  <a:pt x="3019285" y="2014091"/>
                </a:lnTo>
                <a:lnTo>
                  <a:pt x="3019285" y="1874425"/>
                </a:lnTo>
                <a:cubicBezTo>
                  <a:pt x="3018808" y="1842610"/>
                  <a:pt x="3011680" y="1819138"/>
                  <a:pt x="2997901" y="1804012"/>
                </a:cubicBezTo>
                <a:cubicBezTo>
                  <a:pt x="2984121" y="1788886"/>
                  <a:pt x="2966552" y="1781383"/>
                  <a:pt x="2945194" y="1781503"/>
                </a:cubicBezTo>
                <a:close/>
                <a:moveTo>
                  <a:pt x="2333131" y="1781503"/>
                </a:moveTo>
                <a:cubicBezTo>
                  <a:pt x="2315183" y="1781742"/>
                  <a:pt x="2299445" y="1783821"/>
                  <a:pt x="2285918" y="1787742"/>
                </a:cubicBezTo>
                <a:cubicBezTo>
                  <a:pt x="2272391" y="1791662"/>
                  <a:pt x="2261783" y="1795992"/>
                  <a:pt x="2254094" y="1800730"/>
                </a:cubicBezTo>
                <a:lnTo>
                  <a:pt x="2265552" y="1840041"/>
                </a:lnTo>
                <a:cubicBezTo>
                  <a:pt x="2273028" y="1835445"/>
                  <a:pt x="2281607" y="1831720"/>
                  <a:pt x="2291289" y="1828866"/>
                </a:cubicBezTo>
                <a:cubicBezTo>
                  <a:pt x="2300970" y="1826012"/>
                  <a:pt x="2311092" y="1824543"/>
                  <a:pt x="2321655" y="1824457"/>
                </a:cubicBezTo>
                <a:cubicBezTo>
                  <a:pt x="2337888" y="1824705"/>
                  <a:pt x="2348869" y="1828516"/>
                  <a:pt x="2354599" y="1835889"/>
                </a:cubicBezTo>
                <a:cubicBezTo>
                  <a:pt x="2360329" y="1843262"/>
                  <a:pt x="2363010" y="1852712"/>
                  <a:pt x="2362643" y="1864237"/>
                </a:cubicBezTo>
                <a:cubicBezTo>
                  <a:pt x="2325720" y="1864159"/>
                  <a:pt x="2295901" y="1871167"/>
                  <a:pt x="2273187" y="1885259"/>
                </a:cubicBezTo>
                <a:cubicBezTo>
                  <a:pt x="2250473" y="1899352"/>
                  <a:pt x="2238788" y="1920998"/>
                  <a:pt x="2238134" y="1950197"/>
                </a:cubicBezTo>
                <a:cubicBezTo>
                  <a:pt x="2238347" y="1969190"/>
                  <a:pt x="2244469" y="1985202"/>
                  <a:pt x="2256500" y="1998233"/>
                </a:cubicBezTo>
                <a:cubicBezTo>
                  <a:pt x="2268531" y="2011265"/>
                  <a:pt x="2285194" y="2018052"/>
                  <a:pt x="2306489" y="2018596"/>
                </a:cubicBezTo>
                <a:cubicBezTo>
                  <a:pt x="2319315" y="2018545"/>
                  <a:pt x="2330962" y="2016090"/>
                  <a:pt x="2341431" y="2011232"/>
                </a:cubicBezTo>
                <a:cubicBezTo>
                  <a:pt x="2351900" y="2006374"/>
                  <a:pt x="2360472" y="1999420"/>
                  <a:pt x="2367147" y="1990368"/>
                </a:cubicBezTo>
                <a:lnTo>
                  <a:pt x="2368375" y="1990368"/>
                </a:lnTo>
                <a:lnTo>
                  <a:pt x="2372058" y="2014091"/>
                </a:lnTo>
                <a:lnTo>
                  <a:pt x="2426487" y="2014091"/>
                </a:lnTo>
                <a:cubicBezTo>
                  <a:pt x="2425275" y="2007000"/>
                  <a:pt x="2424422" y="1998757"/>
                  <a:pt x="2423927" y="1989362"/>
                </a:cubicBezTo>
                <a:cubicBezTo>
                  <a:pt x="2423433" y="1979968"/>
                  <a:pt x="2423193" y="1970189"/>
                  <a:pt x="2423211" y="1960027"/>
                </a:cubicBezTo>
                <a:lnTo>
                  <a:pt x="2423211" y="1876508"/>
                </a:lnTo>
                <a:cubicBezTo>
                  <a:pt x="2423411" y="1859595"/>
                  <a:pt x="2420874" y="1843977"/>
                  <a:pt x="2415600" y="1829655"/>
                </a:cubicBezTo>
                <a:cubicBezTo>
                  <a:pt x="2410327" y="1815333"/>
                  <a:pt x="2401117" y="1803789"/>
                  <a:pt x="2387972" y="1795023"/>
                </a:cubicBezTo>
                <a:cubicBezTo>
                  <a:pt x="2374827" y="1786257"/>
                  <a:pt x="2356547" y="1781750"/>
                  <a:pt x="2333131" y="1781503"/>
                </a:cubicBezTo>
                <a:close/>
                <a:moveTo>
                  <a:pt x="1685849" y="1781503"/>
                </a:moveTo>
                <a:cubicBezTo>
                  <a:pt x="1668932" y="1781946"/>
                  <a:pt x="1655219" y="1785765"/>
                  <a:pt x="1644708" y="1792959"/>
                </a:cubicBezTo>
                <a:cubicBezTo>
                  <a:pt x="1634197" y="1800153"/>
                  <a:pt x="1626327" y="1808064"/>
                  <a:pt x="1621096" y="1816690"/>
                </a:cubicBezTo>
                <a:lnTo>
                  <a:pt x="1619869" y="1816690"/>
                </a:lnTo>
                <a:lnTo>
                  <a:pt x="1617004" y="1786008"/>
                </a:lnTo>
                <a:lnTo>
                  <a:pt x="1565440" y="1786008"/>
                </a:lnTo>
                <a:cubicBezTo>
                  <a:pt x="1565867" y="1795991"/>
                  <a:pt x="1566242" y="1806588"/>
                  <a:pt x="1566567" y="1817801"/>
                </a:cubicBezTo>
                <a:cubicBezTo>
                  <a:pt x="1566891" y="1829014"/>
                  <a:pt x="1567061" y="1841252"/>
                  <a:pt x="1567079" y="1854515"/>
                </a:cubicBezTo>
                <a:lnTo>
                  <a:pt x="1567079" y="2014091"/>
                </a:lnTo>
                <a:lnTo>
                  <a:pt x="1626416" y="2014091"/>
                </a:lnTo>
                <a:lnTo>
                  <a:pt x="1626416" y="1876667"/>
                </a:lnTo>
                <a:cubicBezTo>
                  <a:pt x="1626885" y="1861403"/>
                  <a:pt x="1630865" y="1849913"/>
                  <a:pt x="1638354" y="1842196"/>
                </a:cubicBezTo>
                <a:cubicBezTo>
                  <a:pt x="1645842" y="1834479"/>
                  <a:pt x="1654023" y="1830614"/>
                  <a:pt x="1662895" y="1830601"/>
                </a:cubicBezTo>
                <a:cubicBezTo>
                  <a:pt x="1674645" y="1830942"/>
                  <a:pt x="1683014" y="1835687"/>
                  <a:pt x="1688000" y="1844834"/>
                </a:cubicBezTo>
                <a:cubicBezTo>
                  <a:pt x="1692987" y="1853981"/>
                  <a:pt x="1695412" y="1865483"/>
                  <a:pt x="1695276" y="1879340"/>
                </a:cubicBezTo>
                <a:lnTo>
                  <a:pt x="1695276" y="2014091"/>
                </a:lnTo>
                <a:lnTo>
                  <a:pt x="1754613" y="2014091"/>
                </a:lnTo>
                <a:lnTo>
                  <a:pt x="1754613" y="1875654"/>
                </a:lnTo>
                <a:cubicBezTo>
                  <a:pt x="1755048" y="1859800"/>
                  <a:pt x="1758891" y="1848298"/>
                  <a:pt x="1766141" y="1841148"/>
                </a:cubicBezTo>
                <a:cubicBezTo>
                  <a:pt x="1773391" y="1833997"/>
                  <a:pt x="1781435" y="1830481"/>
                  <a:pt x="1790272" y="1830601"/>
                </a:cubicBezTo>
                <a:cubicBezTo>
                  <a:pt x="1802236" y="1830823"/>
                  <a:pt x="1810792" y="1835806"/>
                  <a:pt x="1815941" y="1845550"/>
                </a:cubicBezTo>
                <a:cubicBezTo>
                  <a:pt x="1821090" y="1855295"/>
                  <a:pt x="1823601" y="1868470"/>
                  <a:pt x="1823473" y="1885075"/>
                </a:cubicBezTo>
                <a:lnTo>
                  <a:pt x="1823473" y="2014091"/>
                </a:lnTo>
                <a:lnTo>
                  <a:pt x="1882810" y="2014091"/>
                </a:lnTo>
                <a:lnTo>
                  <a:pt x="1882810" y="1875654"/>
                </a:lnTo>
                <a:cubicBezTo>
                  <a:pt x="1882358" y="1842891"/>
                  <a:pt x="1875588" y="1818960"/>
                  <a:pt x="1862500" y="1803859"/>
                </a:cubicBezTo>
                <a:cubicBezTo>
                  <a:pt x="1849412" y="1788758"/>
                  <a:pt x="1832714" y="1781306"/>
                  <a:pt x="1812406" y="1781503"/>
                </a:cubicBezTo>
                <a:cubicBezTo>
                  <a:pt x="1799648" y="1781350"/>
                  <a:pt x="1787557" y="1784214"/>
                  <a:pt x="1776134" y="1790095"/>
                </a:cubicBezTo>
                <a:cubicBezTo>
                  <a:pt x="1764710" y="1795977"/>
                  <a:pt x="1754263" y="1805796"/>
                  <a:pt x="1744792" y="1819554"/>
                </a:cubicBezTo>
                <a:lnTo>
                  <a:pt x="1743973" y="1819554"/>
                </a:lnTo>
                <a:cubicBezTo>
                  <a:pt x="1739353" y="1807765"/>
                  <a:pt x="1732020" y="1798508"/>
                  <a:pt x="1721976" y="1791783"/>
                </a:cubicBezTo>
                <a:cubicBezTo>
                  <a:pt x="1711931" y="1785058"/>
                  <a:pt x="1699889" y="1781631"/>
                  <a:pt x="1685849" y="1781503"/>
                </a:cubicBezTo>
                <a:close/>
                <a:moveTo>
                  <a:pt x="2002161" y="1699179"/>
                </a:moveTo>
                <a:lnTo>
                  <a:pt x="2002161" y="1751553"/>
                </a:lnTo>
                <a:lnTo>
                  <a:pt x="2079571" y="1751553"/>
                </a:lnTo>
                <a:lnTo>
                  <a:pt x="2079571" y="2014091"/>
                </a:lnTo>
                <a:lnTo>
                  <a:pt x="2140137" y="2014091"/>
                </a:lnTo>
                <a:lnTo>
                  <a:pt x="2140137" y="1751553"/>
                </a:lnTo>
                <a:lnTo>
                  <a:pt x="2217956" y="1751553"/>
                </a:lnTo>
                <a:lnTo>
                  <a:pt x="2217956" y="1699179"/>
                </a:lnTo>
                <a:close/>
                <a:moveTo>
                  <a:pt x="1170305" y="1699179"/>
                </a:moveTo>
                <a:lnTo>
                  <a:pt x="1170305" y="2014091"/>
                </a:lnTo>
                <a:lnTo>
                  <a:pt x="1230871" y="2014091"/>
                </a:lnTo>
                <a:lnTo>
                  <a:pt x="1230871" y="1878521"/>
                </a:lnTo>
                <a:lnTo>
                  <a:pt x="1338231" y="1878521"/>
                </a:lnTo>
                <a:lnTo>
                  <a:pt x="1338231" y="2014091"/>
                </a:lnTo>
                <a:lnTo>
                  <a:pt x="1398797" y="2014091"/>
                </a:lnTo>
                <a:lnTo>
                  <a:pt x="1398797" y="1699179"/>
                </a:lnTo>
                <a:lnTo>
                  <a:pt x="1338231" y="1699179"/>
                </a:lnTo>
                <a:lnTo>
                  <a:pt x="1338231" y="1824918"/>
                </a:lnTo>
                <a:lnTo>
                  <a:pt x="1230871" y="1824918"/>
                </a:lnTo>
                <a:lnTo>
                  <a:pt x="1230871" y="1699179"/>
                </a:lnTo>
                <a:close/>
                <a:moveTo>
                  <a:pt x="2739952" y="1691397"/>
                </a:moveTo>
                <a:cubicBezTo>
                  <a:pt x="2730369" y="1691567"/>
                  <a:pt x="2722627" y="1694603"/>
                  <a:pt x="2716727" y="1700503"/>
                </a:cubicBezTo>
                <a:cubicBezTo>
                  <a:pt x="2710827" y="1706403"/>
                  <a:pt x="2707792" y="1714144"/>
                  <a:pt x="2707621" y="1723728"/>
                </a:cubicBezTo>
                <a:cubicBezTo>
                  <a:pt x="2707766" y="1733132"/>
                  <a:pt x="2710750" y="1740822"/>
                  <a:pt x="2716573" y="1746799"/>
                </a:cubicBezTo>
                <a:cubicBezTo>
                  <a:pt x="2722397" y="1752776"/>
                  <a:pt x="2730189" y="1755862"/>
                  <a:pt x="2739952" y="1756058"/>
                </a:cubicBezTo>
                <a:cubicBezTo>
                  <a:pt x="2749552" y="1755939"/>
                  <a:pt x="2757362" y="1753006"/>
                  <a:pt x="2763382" y="1747260"/>
                </a:cubicBezTo>
                <a:cubicBezTo>
                  <a:pt x="2769401" y="1741513"/>
                  <a:pt x="2772505" y="1733669"/>
                  <a:pt x="2772693" y="1723728"/>
                </a:cubicBezTo>
                <a:cubicBezTo>
                  <a:pt x="2772556" y="1714144"/>
                  <a:pt x="2769555" y="1706403"/>
                  <a:pt x="2763689" y="1700503"/>
                </a:cubicBezTo>
                <a:cubicBezTo>
                  <a:pt x="2757823" y="1694603"/>
                  <a:pt x="2749910" y="1691567"/>
                  <a:pt x="2739952" y="1691397"/>
                </a:cubicBezTo>
                <a:close/>
                <a:moveTo>
                  <a:pt x="1482652" y="1691397"/>
                </a:moveTo>
                <a:cubicBezTo>
                  <a:pt x="1473069" y="1691567"/>
                  <a:pt x="1465327" y="1694603"/>
                  <a:pt x="1459427" y="1700503"/>
                </a:cubicBezTo>
                <a:cubicBezTo>
                  <a:pt x="1453527" y="1706403"/>
                  <a:pt x="1450492" y="1714144"/>
                  <a:pt x="1450321" y="1723728"/>
                </a:cubicBezTo>
                <a:cubicBezTo>
                  <a:pt x="1450466" y="1733132"/>
                  <a:pt x="1453450" y="1740822"/>
                  <a:pt x="1459274" y="1746799"/>
                </a:cubicBezTo>
                <a:cubicBezTo>
                  <a:pt x="1465097" y="1752776"/>
                  <a:pt x="1472890" y="1755862"/>
                  <a:pt x="1482652" y="1756058"/>
                </a:cubicBezTo>
                <a:cubicBezTo>
                  <a:pt x="1492252" y="1755939"/>
                  <a:pt x="1500062" y="1753006"/>
                  <a:pt x="1506082" y="1747260"/>
                </a:cubicBezTo>
                <a:cubicBezTo>
                  <a:pt x="1512101" y="1741513"/>
                  <a:pt x="1515205" y="1733669"/>
                  <a:pt x="1515393" y="1723728"/>
                </a:cubicBezTo>
                <a:cubicBezTo>
                  <a:pt x="1515256" y="1714144"/>
                  <a:pt x="1512255" y="1706403"/>
                  <a:pt x="1506389" y="1700503"/>
                </a:cubicBezTo>
                <a:cubicBezTo>
                  <a:pt x="1500523" y="1694603"/>
                  <a:pt x="1492611" y="1691567"/>
                  <a:pt x="1482652" y="1691397"/>
                </a:cubicBezTo>
                <a:close/>
                <a:moveTo>
                  <a:pt x="2481479" y="1684843"/>
                </a:moveTo>
                <a:lnTo>
                  <a:pt x="2481479" y="2014091"/>
                </a:lnTo>
                <a:lnTo>
                  <a:pt x="2542045" y="2014091"/>
                </a:lnTo>
                <a:lnTo>
                  <a:pt x="2542045" y="1938337"/>
                </a:lnTo>
                <a:lnTo>
                  <a:pt x="2558018" y="1916634"/>
                </a:lnTo>
                <a:lnTo>
                  <a:pt x="2611263" y="2014091"/>
                </a:lnTo>
                <a:lnTo>
                  <a:pt x="2683348" y="2014091"/>
                </a:lnTo>
                <a:lnTo>
                  <a:pt x="2599795" y="1879781"/>
                </a:lnTo>
                <a:lnTo>
                  <a:pt x="2674337" y="1786008"/>
                </a:lnTo>
                <a:lnTo>
                  <a:pt x="2603890" y="1786008"/>
                </a:lnTo>
                <a:lnTo>
                  <a:pt x="2558427" y="1857259"/>
                </a:lnTo>
                <a:cubicBezTo>
                  <a:pt x="2553171" y="1865858"/>
                  <a:pt x="2548120" y="1875276"/>
                  <a:pt x="2543273" y="1885513"/>
                </a:cubicBezTo>
                <a:lnTo>
                  <a:pt x="2542045" y="1885513"/>
                </a:lnTo>
                <a:lnTo>
                  <a:pt x="2542045" y="1684843"/>
                </a:lnTo>
                <a:close/>
                <a:moveTo>
                  <a:pt x="3021176" y="1343597"/>
                </a:moveTo>
                <a:cubicBezTo>
                  <a:pt x="3036731" y="1344050"/>
                  <a:pt x="3048343" y="1350725"/>
                  <a:pt x="3056010" y="1363622"/>
                </a:cubicBezTo>
                <a:cubicBezTo>
                  <a:pt x="3063677" y="1376520"/>
                  <a:pt x="3067502" y="1392926"/>
                  <a:pt x="3067485" y="1412840"/>
                </a:cubicBezTo>
                <a:cubicBezTo>
                  <a:pt x="3067400" y="1435187"/>
                  <a:pt x="3063370" y="1452669"/>
                  <a:pt x="3055395" y="1465285"/>
                </a:cubicBezTo>
                <a:cubicBezTo>
                  <a:pt x="3047421" y="1477901"/>
                  <a:pt x="3036015" y="1484320"/>
                  <a:pt x="3021176" y="1484542"/>
                </a:cubicBezTo>
                <a:cubicBezTo>
                  <a:pt x="3008890" y="1484192"/>
                  <a:pt x="2999037" y="1479566"/>
                  <a:pt x="2991618" y="1470663"/>
                </a:cubicBezTo>
                <a:cubicBezTo>
                  <a:pt x="2984199" y="1461760"/>
                  <a:pt x="2980391" y="1450680"/>
                  <a:pt x="2980195" y="1437424"/>
                </a:cubicBezTo>
                <a:lnTo>
                  <a:pt x="2980195" y="1392764"/>
                </a:lnTo>
                <a:cubicBezTo>
                  <a:pt x="2980596" y="1377809"/>
                  <a:pt x="2984813" y="1365927"/>
                  <a:pt x="2992847" y="1357118"/>
                </a:cubicBezTo>
                <a:cubicBezTo>
                  <a:pt x="3000881" y="1348309"/>
                  <a:pt x="3010325" y="1343802"/>
                  <a:pt x="3021176" y="1343597"/>
                </a:cubicBezTo>
                <a:close/>
                <a:moveTo>
                  <a:pt x="1241747" y="1339911"/>
                </a:moveTo>
                <a:cubicBezTo>
                  <a:pt x="1252093" y="1340161"/>
                  <a:pt x="1260497" y="1343894"/>
                  <a:pt x="1266958" y="1351110"/>
                </a:cubicBezTo>
                <a:cubicBezTo>
                  <a:pt x="1273418" y="1358325"/>
                  <a:pt x="1278149" y="1367521"/>
                  <a:pt x="1281149" y="1378697"/>
                </a:cubicBezTo>
                <a:cubicBezTo>
                  <a:pt x="1284149" y="1389873"/>
                  <a:pt x="1285631" y="1401527"/>
                  <a:pt x="1285596" y="1413660"/>
                </a:cubicBezTo>
                <a:cubicBezTo>
                  <a:pt x="1285545" y="1434513"/>
                  <a:pt x="1281754" y="1452011"/>
                  <a:pt x="1274224" y="1466155"/>
                </a:cubicBezTo>
                <a:cubicBezTo>
                  <a:pt x="1266694" y="1480299"/>
                  <a:pt x="1255732" y="1487656"/>
                  <a:pt x="1241337" y="1488228"/>
                </a:cubicBezTo>
                <a:cubicBezTo>
                  <a:pt x="1226549" y="1487674"/>
                  <a:pt x="1215348" y="1480384"/>
                  <a:pt x="1207732" y="1466360"/>
                </a:cubicBezTo>
                <a:cubicBezTo>
                  <a:pt x="1200117" y="1452335"/>
                  <a:pt x="1196292" y="1434905"/>
                  <a:pt x="1196258" y="1414069"/>
                </a:cubicBezTo>
                <a:cubicBezTo>
                  <a:pt x="1196197" y="1402190"/>
                  <a:pt x="1197639" y="1390622"/>
                  <a:pt x="1200583" y="1379365"/>
                </a:cubicBezTo>
                <a:cubicBezTo>
                  <a:pt x="1203528" y="1368108"/>
                  <a:pt x="1208339" y="1358786"/>
                  <a:pt x="1215018" y="1351398"/>
                </a:cubicBezTo>
                <a:cubicBezTo>
                  <a:pt x="1221696" y="1344011"/>
                  <a:pt x="1230606" y="1340182"/>
                  <a:pt x="1241747" y="1339911"/>
                </a:cubicBezTo>
                <a:close/>
                <a:moveTo>
                  <a:pt x="3255723" y="1337454"/>
                </a:moveTo>
                <a:cubicBezTo>
                  <a:pt x="3265629" y="1337666"/>
                  <a:pt x="3273457" y="1340475"/>
                  <a:pt x="3279204" y="1345881"/>
                </a:cubicBezTo>
                <a:cubicBezTo>
                  <a:pt x="3284952" y="1351286"/>
                  <a:pt x="3289015" y="1358013"/>
                  <a:pt x="3291393" y="1366060"/>
                </a:cubicBezTo>
                <a:cubicBezTo>
                  <a:pt x="3293771" y="1374108"/>
                  <a:pt x="3294859" y="1382201"/>
                  <a:pt x="3294657" y="1390340"/>
                </a:cubicBezTo>
                <a:lnTo>
                  <a:pt x="3212690" y="1390340"/>
                </a:lnTo>
                <a:cubicBezTo>
                  <a:pt x="3213199" y="1382588"/>
                  <a:pt x="3215005" y="1374677"/>
                  <a:pt x="3218109" y="1366607"/>
                </a:cubicBezTo>
                <a:cubicBezTo>
                  <a:pt x="3221213" y="1358537"/>
                  <a:pt x="3225843" y="1351719"/>
                  <a:pt x="3231998" y="1346154"/>
                </a:cubicBezTo>
                <a:cubicBezTo>
                  <a:pt x="3238153" y="1340589"/>
                  <a:pt x="3246061" y="1337689"/>
                  <a:pt x="3255723" y="1337454"/>
                </a:cubicBezTo>
                <a:close/>
                <a:moveTo>
                  <a:pt x="2407998" y="1337454"/>
                </a:moveTo>
                <a:cubicBezTo>
                  <a:pt x="2417904" y="1337666"/>
                  <a:pt x="2425732" y="1340475"/>
                  <a:pt x="2431479" y="1345881"/>
                </a:cubicBezTo>
                <a:cubicBezTo>
                  <a:pt x="2437227" y="1351286"/>
                  <a:pt x="2441290" y="1358013"/>
                  <a:pt x="2443668" y="1366060"/>
                </a:cubicBezTo>
                <a:cubicBezTo>
                  <a:pt x="2446046" y="1374108"/>
                  <a:pt x="2447134" y="1382201"/>
                  <a:pt x="2446931" y="1390340"/>
                </a:cubicBezTo>
                <a:lnTo>
                  <a:pt x="2364965" y="1390340"/>
                </a:lnTo>
                <a:cubicBezTo>
                  <a:pt x="2365474" y="1382588"/>
                  <a:pt x="2367280" y="1374677"/>
                  <a:pt x="2370384" y="1366607"/>
                </a:cubicBezTo>
                <a:cubicBezTo>
                  <a:pt x="2373488" y="1358537"/>
                  <a:pt x="2378118" y="1351719"/>
                  <a:pt x="2384273" y="1346154"/>
                </a:cubicBezTo>
                <a:cubicBezTo>
                  <a:pt x="2390428" y="1340589"/>
                  <a:pt x="2398336" y="1337689"/>
                  <a:pt x="2407998" y="1337454"/>
                </a:cubicBezTo>
                <a:close/>
                <a:moveTo>
                  <a:pt x="1807923" y="1337454"/>
                </a:moveTo>
                <a:cubicBezTo>
                  <a:pt x="1817829" y="1337666"/>
                  <a:pt x="1825657" y="1340475"/>
                  <a:pt x="1831404" y="1345881"/>
                </a:cubicBezTo>
                <a:cubicBezTo>
                  <a:pt x="1837152" y="1351286"/>
                  <a:pt x="1841215" y="1358013"/>
                  <a:pt x="1843593" y="1366060"/>
                </a:cubicBezTo>
                <a:cubicBezTo>
                  <a:pt x="1845971" y="1374108"/>
                  <a:pt x="1847059" y="1382201"/>
                  <a:pt x="1846857" y="1390340"/>
                </a:cubicBezTo>
                <a:lnTo>
                  <a:pt x="1764890" y="1390340"/>
                </a:lnTo>
                <a:cubicBezTo>
                  <a:pt x="1765399" y="1382588"/>
                  <a:pt x="1767205" y="1374677"/>
                  <a:pt x="1770309" y="1366607"/>
                </a:cubicBezTo>
                <a:cubicBezTo>
                  <a:pt x="1773413" y="1358537"/>
                  <a:pt x="1778043" y="1351719"/>
                  <a:pt x="1784198" y="1346154"/>
                </a:cubicBezTo>
                <a:cubicBezTo>
                  <a:pt x="1790353" y="1340589"/>
                  <a:pt x="1798261" y="1337689"/>
                  <a:pt x="1807923" y="1337454"/>
                </a:cubicBezTo>
                <a:close/>
                <a:moveTo>
                  <a:pt x="2666923" y="1295728"/>
                </a:moveTo>
                <a:cubicBezTo>
                  <a:pt x="2650007" y="1296171"/>
                  <a:pt x="2636294" y="1299990"/>
                  <a:pt x="2625783" y="1307184"/>
                </a:cubicBezTo>
                <a:cubicBezTo>
                  <a:pt x="2615272" y="1314378"/>
                  <a:pt x="2607401" y="1322289"/>
                  <a:pt x="2602171" y="1330915"/>
                </a:cubicBezTo>
                <a:lnTo>
                  <a:pt x="2600943" y="1330915"/>
                </a:lnTo>
                <a:lnTo>
                  <a:pt x="2598079" y="1300233"/>
                </a:lnTo>
                <a:lnTo>
                  <a:pt x="2546515" y="1300233"/>
                </a:lnTo>
                <a:cubicBezTo>
                  <a:pt x="2546942" y="1310216"/>
                  <a:pt x="2547317" y="1320813"/>
                  <a:pt x="2547642" y="1332026"/>
                </a:cubicBezTo>
                <a:cubicBezTo>
                  <a:pt x="2547966" y="1343239"/>
                  <a:pt x="2548137" y="1355477"/>
                  <a:pt x="2548154" y="1368740"/>
                </a:cubicBezTo>
                <a:lnTo>
                  <a:pt x="2548154" y="1528316"/>
                </a:lnTo>
                <a:lnTo>
                  <a:pt x="2607491" y="1528316"/>
                </a:lnTo>
                <a:lnTo>
                  <a:pt x="2607491" y="1390892"/>
                </a:lnTo>
                <a:cubicBezTo>
                  <a:pt x="2607961" y="1375628"/>
                  <a:pt x="2611940" y="1364138"/>
                  <a:pt x="2619429" y="1356421"/>
                </a:cubicBezTo>
                <a:cubicBezTo>
                  <a:pt x="2626917" y="1348704"/>
                  <a:pt x="2635098" y="1344839"/>
                  <a:pt x="2643970" y="1344826"/>
                </a:cubicBezTo>
                <a:cubicBezTo>
                  <a:pt x="2655720" y="1345167"/>
                  <a:pt x="2664089" y="1349912"/>
                  <a:pt x="2669075" y="1359059"/>
                </a:cubicBezTo>
                <a:cubicBezTo>
                  <a:pt x="2674062" y="1368206"/>
                  <a:pt x="2676487" y="1379708"/>
                  <a:pt x="2676351" y="1393565"/>
                </a:cubicBezTo>
                <a:lnTo>
                  <a:pt x="2676351" y="1528316"/>
                </a:lnTo>
                <a:lnTo>
                  <a:pt x="2735688" y="1528316"/>
                </a:lnTo>
                <a:lnTo>
                  <a:pt x="2735688" y="1389879"/>
                </a:lnTo>
                <a:cubicBezTo>
                  <a:pt x="2736123" y="1374025"/>
                  <a:pt x="2739966" y="1362523"/>
                  <a:pt x="2747216" y="1355373"/>
                </a:cubicBezTo>
                <a:cubicBezTo>
                  <a:pt x="2754465" y="1348222"/>
                  <a:pt x="2762509" y="1344706"/>
                  <a:pt x="2771347" y="1344826"/>
                </a:cubicBezTo>
                <a:cubicBezTo>
                  <a:pt x="2783311" y="1345048"/>
                  <a:pt x="2791867" y="1350031"/>
                  <a:pt x="2797016" y="1359775"/>
                </a:cubicBezTo>
                <a:cubicBezTo>
                  <a:pt x="2802165" y="1369520"/>
                  <a:pt x="2804676" y="1382695"/>
                  <a:pt x="2804547" y="1399300"/>
                </a:cubicBezTo>
                <a:lnTo>
                  <a:pt x="2804547" y="1528316"/>
                </a:lnTo>
                <a:lnTo>
                  <a:pt x="2863885" y="1528316"/>
                </a:lnTo>
                <a:lnTo>
                  <a:pt x="2863885" y="1389879"/>
                </a:lnTo>
                <a:cubicBezTo>
                  <a:pt x="2863433" y="1357116"/>
                  <a:pt x="2856663" y="1333185"/>
                  <a:pt x="2843575" y="1318084"/>
                </a:cubicBezTo>
                <a:cubicBezTo>
                  <a:pt x="2830487" y="1302983"/>
                  <a:pt x="2813789" y="1295531"/>
                  <a:pt x="2793481" y="1295728"/>
                </a:cubicBezTo>
                <a:cubicBezTo>
                  <a:pt x="2780723" y="1295575"/>
                  <a:pt x="2768632" y="1298439"/>
                  <a:pt x="2757209" y="1304320"/>
                </a:cubicBezTo>
                <a:cubicBezTo>
                  <a:pt x="2745785" y="1310202"/>
                  <a:pt x="2735338" y="1320021"/>
                  <a:pt x="2725867" y="1333779"/>
                </a:cubicBezTo>
                <a:lnTo>
                  <a:pt x="2725048" y="1333779"/>
                </a:lnTo>
                <a:cubicBezTo>
                  <a:pt x="2720428" y="1321990"/>
                  <a:pt x="2713095" y="1312733"/>
                  <a:pt x="2703051" y="1306008"/>
                </a:cubicBezTo>
                <a:cubicBezTo>
                  <a:pt x="2693006" y="1299283"/>
                  <a:pt x="2680964" y="1295856"/>
                  <a:pt x="2666923" y="1295728"/>
                </a:cubicBezTo>
                <a:close/>
                <a:moveTo>
                  <a:pt x="2066849" y="1295728"/>
                </a:moveTo>
                <a:cubicBezTo>
                  <a:pt x="2049932" y="1296171"/>
                  <a:pt x="2036219" y="1299990"/>
                  <a:pt x="2025708" y="1307184"/>
                </a:cubicBezTo>
                <a:cubicBezTo>
                  <a:pt x="2015197" y="1314378"/>
                  <a:pt x="2007327" y="1322289"/>
                  <a:pt x="2002096" y="1330915"/>
                </a:cubicBezTo>
                <a:lnTo>
                  <a:pt x="2000869" y="1330915"/>
                </a:lnTo>
                <a:lnTo>
                  <a:pt x="1998004" y="1300233"/>
                </a:lnTo>
                <a:lnTo>
                  <a:pt x="1946440" y="1300233"/>
                </a:lnTo>
                <a:cubicBezTo>
                  <a:pt x="1946867" y="1310216"/>
                  <a:pt x="1947242" y="1320813"/>
                  <a:pt x="1947567" y="1332026"/>
                </a:cubicBezTo>
                <a:cubicBezTo>
                  <a:pt x="1947891" y="1343239"/>
                  <a:pt x="1948062" y="1355477"/>
                  <a:pt x="1948079" y="1368740"/>
                </a:cubicBezTo>
                <a:lnTo>
                  <a:pt x="1948079" y="1528316"/>
                </a:lnTo>
                <a:lnTo>
                  <a:pt x="2007416" y="1528316"/>
                </a:lnTo>
                <a:lnTo>
                  <a:pt x="2007416" y="1390892"/>
                </a:lnTo>
                <a:cubicBezTo>
                  <a:pt x="2007885" y="1375628"/>
                  <a:pt x="2011865" y="1364138"/>
                  <a:pt x="2019354" y="1356421"/>
                </a:cubicBezTo>
                <a:cubicBezTo>
                  <a:pt x="2026843" y="1348704"/>
                  <a:pt x="2035023" y="1344839"/>
                  <a:pt x="2043895" y="1344826"/>
                </a:cubicBezTo>
                <a:cubicBezTo>
                  <a:pt x="2055645" y="1345167"/>
                  <a:pt x="2064014" y="1349912"/>
                  <a:pt x="2069000" y="1359059"/>
                </a:cubicBezTo>
                <a:cubicBezTo>
                  <a:pt x="2073987" y="1368206"/>
                  <a:pt x="2076412" y="1379708"/>
                  <a:pt x="2076276" y="1393565"/>
                </a:cubicBezTo>
                <a:lnTo>
                  <a:pt x="2076276" y="1528316"/>
                </a:lnTo>
                <a:lnTo>
                  <a:pt x="2135613" y="1528316"/>
                </a:lnTo>
                <a:lnTo>
                  <a:pt x="2135613" y="1389879"/>
                </a:lnTo>
                <a:cubicBezTo>
                  <a:pt x="2136048" y="1374025"/>
                  <a:pt x="2139891" y="1362523"/>
                  <a:pt x="2147141" y="1355373"/>
                </a:cubicBezTo>
                <a:cubicBezTo>
                  <a:pt x="2154391" y="1348222"/>
                  <a:pt x="2162435" y="1344706"/>
                  <a:pt x="2171272" y="1344826"/>
                </a:cubicBezTo>
                <a:cubicBezTo>
                  <a:pt x="2183236" y="1345048"/>
                  <a:pt x="2191792" y="1350031"/>
                  <a:pt x="2196941" y="1359775"/>
                </a:cubicBezTo>
                <a:cubicBezTo>
                  <a:pt x="2202090" y="1369520"/>
                  <a:pt x="2204601" y="1382695"/>
                  <a:pt x="2204473" y="1399300"/>
                </a:cubicBezTo>
                <a:lnTo>
                  <a:pt x="2204473" y="1528316"/>
                </a:lnTo>
                <a:lnTo>
                  <a:pt x="2263810" y="1528316"/>
                </a:lnTo>
                <a:lnTo>
                  <a:pt x="2263810" y="1389879"/>
                </a:lnTo>
                <a:cubicBezTo>
                  <a:pt x="2263358" y="1357116"/>
                  <a:pt x="2256588" y="1333185"/>
                  <a:pt x="2243500" y="1318084"/>
                </a:cubicBezTo>
                <a:cubicBezTo>
                  <a:pt x="2230412" y="1302983"/>
                  <a:pt x="2213714" y="1295531"/>
                  <a:pt x="2193406" y="1295728"/>
                </a:cubicBezTo>
                <a:cubicBezTo>
                  <a:pt x="2180648" y="1295575"/>
                  <a:pt x="2168557" y="1298439"/>
                  <a:pt x="2157134" y="1304320"/>
                </a:cubicBezTo>
                <a:cubicBezTo>
                  <a:pt x="2145710" y="1310202"/>
                  <a:pt x="2135263" y="1320021"/>
                  <a:pt x="2125792" y="1333779"/>
                </a:cubicBezTo>
                <a:lnTo>
                  <a:pt x="2124973" y="1333779"/>
                </a:lnTo>
                <a:cubicBezTo>
                  <a:pt x="2120353" y="1321990"/>
                  <a:pt x="2113020" y="1312733"/>
                  <a:pt x="2102976" y="1306008"/>
                </a:cubicBezTo>
                <a:cubicBezTo>
                  <a:pt x="2092931" y="1299283"/>
                  <a:pt x="2080889" y="1295856"/>
                  <a:pt x="2066849" y="1295728"/>
                </a:cubicBezTo>
                <a:close/>
                <a:moveTo>
                  <a:pt x="3506822" y="1295319"/>
                </a:moveTo>
                <a:cubicBezTo>
                  <a:pt x="3495815" y="1295336"/>
                  <a:pt x="3485064" y="1299090"/>
                  <a:pt x="3474569" y="1306580"/>
                </a:cubicBezTo>
                <a:cubicBezTo>
                  <a:pt x="3464074" y="1314071"/>
                  <a:pt x="3455987" y="1325196"/>
                  <a:pt x="3450306" y="1339954"/>
                </a:cubicBezTo>
                <a:lnTo>
                  <a:pt x="3448669" y="1339954"/>
                </a:lnTo>
                <a:lnTo>
                  <a:pt x="3446214" y="1300233"/>
                </a:lnTo>
                <a:lnTo>
                  <a:pt x="3394241" y="1300233"/>
                </a:lnTo>
                <a:cubicBezTo>
                  <a:pt x="3394667" y="1310394"/>
                  <a:pt x="3395042" y="1321297"/>
                  <a:pt x="3395367" y="1332942"/>
                </a:cubicBezTo>
                <a:cubicBezTo>
                  <a:pt x="3395691" y="1344586"/>
                  <a:pt x="3395862" y="1357434"/>
                  <a:pt x="3395879" y="1371484"/>
                </a:cubicBezTo>
                <a:lnTo>
                  <a:pt x="3395879" y="1528316"/>
                </a:lnTo>
                <a:lnTo>
                  <a:pt x="3456445" y="1528316"/>
                </a:lnTo>
                <a:lnTo>
                  <a:pt x="3456445" y="1410385"/>
                </a:lnTo>
                <a:cubicBezTo>
                  <a:pt x="3456743" y="1390960"/>
                  <a:pt x="3461368" y="1376532"/>
                  <a:pt x="3470319" y="1367100"/>
                </a:cubicBezTo>
                <a:cubicBezTo>
                  <a:pt x="3479270" y="1357668"/>
                  <a:pt x="3490755" y="1352974"/>
                  <a:pt x="3504775" y="1353017"/>
                </a:cubicBezTo>
                <a:cubicBezTo>
                  <a:pt x="3507829" y="1353017"/>
                  <a:pt x="3510628" y="1353120"/>
                  <a:pt x="3513171" y="1353325"/>
                </a:cubicBezTo>
                <a:cubicBezTo>
                  <a:pt x="3515713" y="1353530"/>
                  <a:pt x="3518103" y="1353837"/>
                  <a:pt x="3520338" y="1354246"/>
                </a:cubicBezTo>
                <a:lnTo>
                  <a:pt x="3520338" y="1296547"/>
                </a:lnTo>
                <a:cubicBezTo>
                  <a:pt x="3518342" y="1296138"/>
                  <a:pt x="3516294" y="1295830"/>
                  <a:pt x="3514195" y="1295626"/>
                </a:cubicBezTo>
                <a:cubicBezTo>
                  <a:pt x="3512095" y="1295421"/>
                  <a:pt x="3509638" y="1295319"/>
                  <a:pt x="3506822" y="1295319"/>
                </a:cubicBezTo>
                <a:close/>
                <a:moveTo>
                  <a:pt x="3259411" y="1295319"/>
                </a:moveTo>
                <a:cubicBezTo>
                  <a:pt x="3237101" y="1295611"/>
                  <a:pt x="3218185" y="1301302"/>
                  <a:pt x="3202663" y="1312390"/>
                </a:cubicBezTo>
                <a:cubicBezTo>
                  <a:pt x="3187141" y="1323478"/>
                  <a:pt x="3175328" y="1338207"/>
                  <a:pt x="3167225" y="1356577"/>
                </a:cubicBezTo>
                <a:cubicBezTo>
                  <a:pt x="3159122" y="1374947"/>
                  <a:pt x="3155044" y="1395201"/>
                  <a:pt x="3154991" y="1417339"/>
                </a:cubicBezTo>
                <a:cubicBezTo>
                  <a:pt x="3155194" y="1453147"/>
                  <a:pt x="3164814" y="1481187"/>
                  <a:pt x="3183851" y="1501458"/>
                </a:cubicBezTo>
                <a:cubicBezTo>
                  <a:pt x="3202887" y="1521729"/>
                  <a:pt x="3230123" y="1532047"/>
                  <a:pt x="3265559" y="1532411"/>
                </a:cubicBezTo>
                <a:cubicBezTo>
                  <a:pt x="3279825" y="1532377"/>
                  <a:pt x="3293290" y="1531218"/>
                  <a:pt x="3305955" y="1528934"/>
                </a:cubicBezTo>
                <a:cubicBezTo>
                  <a:pt x="3318619" y="1526650"/>
                  <a:pt x="3329721" y="1523445"/>
                  <a:pt x="3339259" y="1519320"/>
                </a:cubicBezTo>
                <a:lnTo>
                  <a:pt x="3330666" y="1477571"/>
                </a:lnTo>
                <a:cubicBezTo>
                  <a:pt x="3322951" y="1480295"/>
                  <a:pt x="3314545" y="1482533"/>
                  <a:pt x="3305445" y="1484284"/>
                </a:cubicBezTo>
                <a:cubicBezTo>
                  <a:pt x="3296346" y="1486035"/>
                  <a:pt x="3286193" y="1486940"/>
                  <a:pt x="3274985" y="1487000"/>
                </a:cubicBezTo>
                <a:cubicBezTo>
                  <a:pt x="3258147" y="1487162"/>
                  <a:pt x="3243871" y="1482943"/>
                  <a:pt x="3232157" y="1474342"/>
                </a:cubicBezTo>
                <a:cubicBezTo>
                  <a:pt x="3220443" y="1465742"/>
                  <a:pt x="3213954" y="1451786"/>
                  <a:pt x="3212690" y="1432475"/>
                </a:cubicBezTo>
                <a:lnTo>
                  <a:pt x="3349080" y="1432475"/>
                </a:lnTo>
                <a:cubicBezTo>
                  <a:pt x="3349685" y="1429168"/>
                  <a:pt x="3350111" y="1425453"/>
                  <a:pt x="3350359" y="1421328"/>
                </a:cubicBezTo>
                <a:cubicBezTo>
                  <a:pt x="3350606" y="1417203"/>
                  <a:pt x="3350725" y="1412874"/>
                  <a:pt x="3350717" y="1408340"/>
                </a:cubicBezTo>
                <a:cubicBezTo>
                  <a:pt x="3350369" y="1371365"/>
                  <a:pt x="3342063" y="1343309"/>
                  <a:pt x="3325800" y="1324173"/>
                </a:cubicBezTo>
                <a:cubicBezTo>
                  <a:pt x="3309537" y="1305037"/>
                  <a:pt x="3287407" y="1295419"/>
                  <a:pt x="3259411" y="1295319"/>
                </a:cubicBezTo>
                <a:close/>
                <a:moveTo>
                  <a:pt x="2411686" y="1295319"/>
                </a:moveTo>
                <a:cubicBezTo>
                  <a:pt x="2389376" y="1295611"/>
                  <a:pt x="2370460" y="1301302"/>
                  <a:pt x="2354938" y="1312390"/>
                </a:cubicBezTo>
                <a:cubicBezTo>
                  <a:pt x="2339416" y="1323478"/>
                  <a:pt x="2327603" y="1338207"/>
                  <a:pt x="2319500" y="1356577"/>
                </a:cubicBezTo>
                <a:cubicBezTo>
                  <a:pt x="2311397" y="1374947"/>
                  <a:pt x="2307319" y="1395201"/>
                  <a:pt x="2307267" y="1417339"/>
                </a:cubicBezTo>
                <a:cubicBezTo>
                  <a:pt x="2307469" y="1453147"/>
                  <a:pt x="2317089" y="1481187"/>
                  <a:pt x="2336126" y="1501458"/>
                </a:cubicBezTo>
                <a:cubicBezTo>
                  <a:pt x="2355163" y="1521729"/>
                  <a:pt x="2382399" y="1532047"/>
                  <a:pt x="2417833" y="1532411"/>
                </a:cubicBezTo>
                <a:cubicBezTo>
                  <a:pt x="2432100" y="1532377"/>
                  <a:pt x="2445565" y="1531218"/>
                  <a:pt x="2458230" y="1528934"/>
                </a:cubicBezTo>
                <a:cubicBezTo>
                  <a:pt x="2470894" y="1526650"/>
                  <a:pt x="2481996" y="1523445"/>
                  <a:pt x="2491534" y="1519320"/>
                </a:cubicBezTo>
                <a:lnTo>
                  <a:pt x="2482941" y="1477571"/>
                </a:lnTo>
                <a:cubicBezTo>
                  <a:pt x="2475227" y="1480295"/>
                  <a:pt x="2466820" y="1482533"/>
                  <a:pt x="2457720" y="1484284"/>
                </a:cubicBezTo>
                <a:cubicBezTo>
                  <a:pt x="2448621" y="1486035"/>
                  <a:pt x="2438467" y="1486940"/>
                  <a:pt x="2427260" y="1487000"/>
                </a:cubicBezTo>
                <a:cubicBezTo>
                  <a:pt x="2410422" y="1487162"/>
                  <a:pt x="2396147" y="1482943"/>
                  <a:pt x="2384432" y="1474342"/>
                </a:cubicBezTo>
                <a:cubicBezTo>
                  <a:pt x="2372718" y="1465742"/>
                  <a:pt x="2366229" y="1451786"/>
                  <a:pt x="2364965" y="1432475"/>
                </a:cubicBezTo>
                <a:lnTo>
                  <a:pt x="2501355" y="1432475"/>
                </a:lnTo>
                <a:cubicBezTo>
                  <a:pt x="2501960" y="1429168"/>
                  <a:pt x="2502387" y="1425453"/>
                  <a:pt x="2502634" y="1421328"/>
                </a:cubicBezTo>
                <a:cubicBezTo>
                  <a:pt x="2502881" y="1417203"/>
                  <a:pt x="2503001" y="1412874"/>
                  <a:pt x="2502992" y="1408340"/>
                </a:cubicBezTo>
                <a:cubicBezTo>
                  <a:pt x="2502644" y="1371365"/>
                  <a:pt x="2494338" y="1343309"/>
                  <a:pt x="2478075" y="1324173"/>
                </a:cubicBezTo>
                <a:cubicBezTo>
                  <a:pt x="2461812" y="1305037"/>
                  <a:pt x="2439683" y="1295419"/>
                  <a:pt x="2411686" y="1295319"/>
                </a:cubicBezTo>
                <a:close/>
                <a:moveTo>
                  <a:pt x="1811611" y="1295319"/>
                </a:moveTo>
                <a:cubicBezTo>
                  <a:pt x="1789301" y="1295611"/>
                  <a:pt x="1770385" y="1301302"/>
                  <a:pt x="1754863" y="1312390"/>
                </a:cubicBezTo>
                <a:cubicBezTo>
                  <a:pt x="1739341" y="1323478"/>
                  <a:pt x="1727528" y="1338207"/>
                  <a:pt x="1719425" y="1356577"/>
                </a:cubicBezTo>
                <a:cubicBezTo>
                  <a:pt x="1711322" y="1374947"/>
                  <a:pt x="1707244" y="1395201"/>
                  <a:pt x="1707191" y="1417339"/>
                </a:cubicBezTo>
                <a:cubicBezTo>
                  <a:pt x="1707394" y="1453147"/>
                  <a:pt x="1717014" y="1481187"/>
                  <a:pt x="1736051" y="1501458"/>
                </a:cubicBezTo>
                <a:cubicBezTo>
                  <a:pt x="1755087" y="1521729"/>
                  <a:pt x="1782323" y="1532047"/>
                  <a:pt x="1817759" y="1532411"/>
                </a:cubicBezTo>
                <a:cubicBezTo>
                  <a:pt x="1832025" y="1532377"/>
                  <a:pt x="1845490" y="1531218"/>
                  <a:pt x="1858155" y="1528934"/>
                </a:cubicBezTo>
                <a:cubicBezTo>
                  <a:pt x="1870819" y="1526650"/>
                  <a:pt x="1881921" y="1523445"/>
                  <a:pt x="1891459" y="1519320"/>
                </a:cubicBezTo>
                <a:lnTo>
                  <a:pt x="1882866" y="1477571"/>
                </a:lnTo>
                <a:cubicBezTo>
                  <a:pt x="1875151" y="1480295"/>
                  <a:pt x="1866745" y="1482533"/>
                  <a:pt x="1857645" y="1484284"/>
                </a:cubicBezTo>
                <a:cubicBezTo>
                  <a:pt x="1848546" y="1486035"/>
                  <a:pt x="1838393" y="1486940"/>
                  <a:pt x="1827185" y="1487000"/>
                </a:cubicBezTo>
                <a:cubicBezTo>
                  <a:pt x="1810347" y="1487162"/>
                  <a:pt x="1796072" y="1482943"/>
                  <a:pt x="1784357" y="1474342"/>
                </a:cubicBezTo>
                <a:cubicBezTo>
                  <a:pt x="1772643" y="1465742"/>
                  <a:pt x="1766154" y="1451786"/>
                  <a:pt x="1764890" y="1432475"/>
                </a:cubicBezTo>
                <a:lnTo>
                  <a:pt x="1901280" y="1432475"/>
                </a:lnTo>
                <a:cubicBezTo>
                  <a:pt x="1901885" y="1429168"/>
                  <a:pt x="1902312" y="1425453"/>
                  <a:pt x="1902559" y="1421328"/>
                </a:cubicBezTo>
                <a:cubicBezTo>
                  <a:pt x="1902806" y="1417203"/>
                  <a:pt x="1902926" y="1412874"/>
                  <a:pt x="1902917" y="1408340"/>
                </a:cubicBezTo>
                <a:cubicBezTo>
                  <a:pt x="1902569" y="1371365"/>
                  <a:pt x="1894263" y="1343309"/>
                  <a:pt x="1878000" y="1324173"/>
                </a:cubicBezTo>
                <a:cubicBezTo>
                  <a:pt x="1861737" y="1305037"/>
                  <a:pt x="1839607" y="1295419"/>
                  <a:pt x="1811611" y="1295319"/>
                </a:cubicBezTo>
                <a:close/>
                <a:moveTo>
                  <a:pt x="1242976" y="1295319"/>
                </a:moveTo>
                <a:cubicBezTo>
                  <a:pt x="1211408" y="1295529"/>
                  <a:pt x="1185658" y="1305949"/>
                  <a:pt x="1165727" y="1326578"/>
                </a:cubicBezTo>
                <a:cubicBezTo>
                  <a:pt x="1145795" y="1347207"/>
                  <a:pt x="1135510" y="1376780"/>
                  <a:pt x="1134872" y="1415299"/>
                </a:cubicBezTo>
                <a:cubicBezTo>
                  <a:pt x="1135434" y="1452639"/>
                  <a:pt x="1145360" y="1481496"/>
                  <a:pt x="1164652" y="1501869"/>
                </a:cubicBezTo>
                <a:cubicBezTo>
                  <a:pt x="1183944" y="1522242"/>
                  <a:pt x="1209232" y="1532559"/>
                  <a:pt x="1240517" y="1532821"/>
                </a:cubicBezTo>
                <a:cubicBezTo>
                  <a:pt x="1257827" y="1532943"/>
                  <a:pt x="1274554" y="1528972"/>
                  <a:pt x="1290700" y="1520907"/>
                </a:cubicBezTo>
                <a:cubicBezTo>
                  <a:pt x="1306846" y="1512843"/>
                  <a:pt x="1320169" y="1499954"/>
                  <a:pt x="1330670" y="1482240"/>
                </a:cubicBezTo>
                <a:cubicBezTo>
                  <a:pt x="1341171" y="1464526"/>
                  <a:pt x="1346608" y="1441256"/>
                  <a:pt x="1346981" y="1412430"/>
                </a:cubicBezTo>
                <a:cubicBezTo>
                  <a:pt x="1346641" y="1377257"/>
                  <a:pt x="1337295" y="1349083"/>
                  <a:pt x="1318941" y="1327909"/>
                </a:cubicBezTo>
                <a:cubicBezTo>
                  <a:pt x="1300588" y="1306734"/>
                  <a:pt x="1275266" y="1295871"/>
                  <a:pt x="1242976" y="1295319"/>
                </a:cubicBezTo>
                <a:close/>
                <a:moveTo>
                  <a:pt x="1563131" y="1257177"/>
                </a:moveTo>
                <a:cubicBezTo>
                  <a:pt x="1570745" y="1257023"/>
                  <a:pt x="1578558" y="1258196"/>
                  <a:pt x="1586567" y="1260698"/>
                </a:cubicBezTo>
                <a:cubicBezTo>
                  <a:pt x="1594577" y="1263200"/>
                  <a:pt x="1601357" y="1267956"/>
                  <a:pt x="1606907" y="1274965"/>
                </a:cubicBezTo>
                <a:cubicBezTo>
                  <a:pt x="1612457" y="1281974"/>
                  <a:pt x="1615352" y="1292163"/>
                  <a:pt x="1615589" y="1305532"/>
                </a:cubicBezTo>
                <a:cubicBezTo>
                  <a:pt x="1615436" y="1320703"/>
                  <a:pt x="1610518" y="1332774"/>
                  <a:pt x="1600835" y="1341747"/>
                </a:cubicBezTo>
                <a:cubicBezTo>
                  <a:pt x="1591153" y="1350720"/>
                  <a:pt x="1577629" y="1355313"/>
                  <a:pt x="1560262" y="1355526"/>
                </a:cubicBezTo>
                <a:lnTo>
                  <a:pt x="1535261" y="1355526"/>
                </a:lnTo>
                <a:lnTo>
                  <a:pt x="1535261" y="1259636"/>
                </a:lnTo>
                <a:cubicBezTo>
                  <a:pt x="1537729" y="1258816"/>
                  <a:pt x="1541298" y="1258202"/>
                  <a:pt x="1545969" y="1257792"/>
                </a:cubicBezTo>
                <a:cubicBezTo>
                  <a:pt x="1550639" y="1257382"/>
                  <a:pt x="1556360" y="1257177"/>
                  <a:pt x="1563131" y="1257177"/>
                </a:cubicBezTo>
                <a:close/>
                <a:moveTo>
                  <a:pt x="897262" y="1213404"/>
                </a:moveTo>
                <a:lnTo>
                  <a:pt x="897262" y="1265778"/>
                </a:lnTo>
                <a:lnTo>
                  <a:pt x="974671" y="1265778"/>
                </a:lnTo>
                <a:lnTo>
                  <a:pt x="974671" y="1528316"/>
                </a:lnTo>
                <a:lnTo>
                  <a:pt x="1035237" y="1528316"/>
                </a:lnTo>
                <a:lnTo>
                  <a:pt x="1035237" y="1265778"/>
                </a:lnTo>
                <a:lnTo>
                  <a:pt x="1113057" y="1265778"/>
                </a:lnTo>
                <a:lnTo>
                  <a:pt x="1113057" y="1213404"/>
                </a:lnTo>
                <a:close/>
                <a:moveTo>
                  <a:pt x="1556163" y="1210946"/>
                </a:moveTo>
                <a:cubicBezTo>
                  <a:pt x="1540649" y="1210989"/>
                  <a:pt x="1525907" y="1211619"/>
                  <a:pt x="1511940" y="1212838"/>
                </a:cubicBezTo>
                <a:cubicBezTo>
                  <a:pt x="1497971" y="1214057"/>
                  <a:pt x="1485693" y="1215608"/>
                  <a:pt x="1475105" y="1217492"/>
                </a:cubicBezTo>
                <a:lnTo>
                  <a:pt x="1475105" y="1528316"/>
                </a:lnTo>
                <a:lnTo>
                  <a:pt x="1535261" y="1528316"/>
                </a:lnTo>
                <a:lnTo>
                  <a:pt x="1535261" y="1400528"/>
                </a:lnTo>
                <a:lnTo>
                  <a:pt x="1555753" y="1400528"/>
                </a:lnTo>
                <a:cubicBezTo>
                  <a:pt x="1569859" y="1400212"/>
                  <a:pt x="1580685" y="1404018"/>
                  <a:pt x="1588233" y="1411945"/>
                </a:cubicBezTo>
                <a:cubicBezTo>
                  <a:pt x="1595781" y="1419872"/>
                  <a:pt x="1601485" y="1433815"/>
                  <a:pt x="1605344" y="1453773"/>
                </a:cubicBezTo>
                <a:cubicBezTo>
                  <a:pt x="1609109" y="1472980"/>
                  <a:pt x="1612745" y="1489039"/>
                  <a:pt x="1616251" y="1501949"/>
                </a:cubicBezTo>
                <a:cubicBezTo>
                  <a:pt x="1619757" y="1514859"/>
                  <a:pt x="1622674" y="1523648"/>
                  <a:pt x="1625002" y="1528316"/>
                </a:cubicBezTo>
                <a:lnTo>
                  <a:pt x="1687214" y="1528316"/>
                </a:lnTo>
                <a:cubicBezTo>
                  <a:pt x="1684116" y="1521831"/>
                  <a:pt x="1680585" y="1510533"/>
                  <a:pt x="1676619" y="1494423"/>
                </a:cubicBezTo>
                <a:cubicBezTo>
                  <a:pt x="1672653" y="1478313"/>
                  <a:pt x="1668406" y="1460667"/>
                  <a:pt x="1663879" y="1441486"/>
                </a:cubicBezTo>
                <a:cubicBezTo>
                  <a:pt x="1660298" y="1425470"/>
                  <a:pt x="1655183" y="1412247"/>
                  <a:pt x="1648533" y="1401816"/>
                </a:cubicBezTo>
                <a:cubicBezTo>
                  <a:pt x="1641883" y="1391386"/>
                  <a:pt x="1633084" y="1384001"/>
                  <a:pt x="1622137" y="1379664"/>
                </a:cubicBezTo>
                <a:lnTo>
                  <a:pt x="1622137" y="1378436"/>
                </a:lnTo>
                <a:cubicBezTo>
                  <a:pt x="1637279" y="1372572"/>
                  <a:pt x="1649965" y="1362917"/>
                  <a:pt x="1660195" y="1349470"/>
                </a:cubicBezTo>
                <a:cubicBezTo>
                  <a:pt x="1670426" y="1336023"/>
                  <a:pt x="1675746" y="1319601"/>
                  <a:pt x="1676155" y="1300205"/>
                </a:cubicBezTo>
                <a:cubicBezTo>
                  <a:pt x="1675841" y="1279312"/>
                  <a:pt x="1671455" y="1262801"/>
                  <a:pt x="1662997" y="1250673"/>
                </a:cubicBezTo>
                <a:cubicBezTo>
                  <a:pt x="1654539" y="1238545"/>
                  <a:pt x="1643896" y="1229636"/>
                  <a:pt x="1631067" y="1223944"/>
                </a:cubicBezTo>
                <a:cubicBezTo>
                  <a:pt x="1618238" y="1218253"/>
                  <a:pt x="1605111" y="1214615"/>
                  <a:pt x="1591683" y="1213031"/>
                </a:cubicBezTo>
                <a:cubicBezTo>
                  <a:pt x="1578256" y="1211447"/>
                  <a:pt x="1566416" y="1210752"/>
                  <a:pt x="1556163" y="1210946"/>
                </a:cubicBezTo>
                <a:close/>
                <a:moveTo>
                  <a:pt x="2919629" y="1199069"/>
                </a:moveTo>
                <a:lnTo>
                  <a:pt x="2919629" y="1462827"/>
                </a:lnTo>
                <a:cubicBezTo>
                  <a:pt x="2919612" y="1474726"/>
                  <a:pt x="2919441" y="1486506"/>
                  <a:pt x="2919117" y="1498166"/>
                </a:cubicBezTo>
                <a:cubicBezTo>
                  <a:pt x="2918793" y="1509826"/>
                  <a:pt x="2918417" y="1519876"/>
                  <a:pt x="2917990" y="1528316"/>
                </a:cubicBezTo>
                <a:lnTo>
                  <a:pt x="2969555" y="1528316"/>
                </a:lnTo>
                <a:lnTo>
                  <a:pt x="2972419" y="1496816"/>
                </a:lnTo>
                <a:lnTo>
                  <a:pt x="2973647" y="1496816"/>
                </a:lnTo>
                <a:cubicBezTo>
                  <a:pt x="2980891" y="1509594"/>
                  <a:pt x="2989750" y="1518816"/>
                  <a:pt x="3000225" y="1524485"/>
                </a:cubicBezTo>
                <a:cubicBezTo>
                  <a:pt x="3010700" y="1530153"/>
                  <a:pt x="3022328" y="1532932"/>
                  <a:pt x="3035109" y="1532821"/>
                </a:cubicBezTo>
                <a:cubicBezTo>
                  <a:pt x="3051092" y="1532837"/>
                  <a:pt x="3066139" y="1528350"/>
                  <a:pt x="3080249" y="1519361"/>
                </a:cubicBezTo>
                <a:cubicBezTo>
                  <a:pt x="3094359" y="1510371"/>
                  <a:pt x="3105851" y="1496785"/>
                  <a:pt x="3114727" y="1478601"/>
                </a:cubicBezTo>
                <a:cubicBezTo>
                  <a:pt x="3123603" y="1460417"/>
                  <a:pt x="3128181" y="1437541"/>
                  <a:pt x="3128461" y="1409972"/>
                </a:cubicBezTo>
                <a:cubicBezTo>
                  <a:pt x="3128112" y="1375440"/>
                  <a:pt x="3120420" y="1347830"/>
                  <a:pt x="3105386" y="1327141"/>
                </a:cubicBezTo>
                <a:cubicBezTo>
                  <a:pt x="3090352" y="1306453"/>
                  <a:pt x="3070068" y="1295845"/>
                  <a:pt x="3044535" y="1295319"/>
                </a:cubicBezTo>
                <a:cubicBezTo>
                  <a:pt x="3029978" y="1295412"/>
                  <a:pt x="3017393" y="1298293"/>
                  <a:pt x="3006781" y="1303962"/>
                </a:cubicBezTo>
                <a:cubicBezTo>
                  <a:pt x="2996169" y="1309630"/>
                  <a:pt x="2987579" y="1317523"/>
                  <a:pt x="2981014" y="1327641"/>
                </a:cubicBezTo>
                <a:lnTo>
                  <a:pt x="2980195" y="1327641"/>
                </a:lnTo>
                <a:lnTo>
                  <a:pt x="2980195" y="1199069"/>
                </a:lnTo>
                <a:close/>
                <a:moveTo>
                  <a:pt x="2792908" y="931546"/>
                </a:moveTo>
                <a:lnTo>
                  <a:pt x="2792908" y="964335"/>
                </a:lnTo>
                <a:cubicBezTo>
                  <a:pt x="2792703" y="973982"/>
                  <a:pt x="2790471" y="981693"/>
                  <a:pt x="2786213" y="987470"/>
                </a:cubicBezTo>
                <a:cubicBezTo>
                  <a:pt x="2781955" y="993246"/>
                  <a:pt x="2776899" y="997405"/>
                  <a:pt x="2771047" y="999948"/>
                </a:cubicBezTo>
                <a:cubicBezTo>
                  <a:pt x="2765195" y="1002491"/>
                  <a:pt x="2759775" y="1003735"/>
                  <a:pt x="2754788" y="1003682"/>
                </a:cubicBezTo>
                <a:cubicBezTo>
                  <a:pt x="2746958" y="1003742"/>
                  <a:pt x="2740280" y="1001266"/>
                  <a:pt x="2734755" y="996253"/>
                </a:cubicBezTo>
                <a:cubicBezTo>
                  <a:pt x="2729230" y="991241"/>
                  <a:pt x="2726344" y="983334"/>
                  <a:pt x="2726096" y="972532"/>
                </a:cubicBezTo>
                <a:cubicBezTo>
                  <a:pt x="2726314" y="961574"/>
                  <a:pt x="2729659" y="953114"/>
                  <a:pt x="2736131" y="947151"/>
                </a:cubicBezTo>
                <a:cubicBezTo>
                  <a:pt x="2742603" y="941187"/>
                  <a:pt x="2750897" y="937069"/>
                  <a:pt x="2761013" y="934794"/>
                </a:cubicBezTo>
                <a:cubicBezTo>
                  <a:pt x="2771128" y="932520"/>
                  <a:pt x="2781760" y="931437"/>
                  <a:pt x="2792908" y="931546"/>
                </a:cubicBezTo>
                <a:close/>
                <a:moveTo>
                  <a:pt x="1164133" y="931546"/>
                </a:moveTo>
                <a:lnTo>
                  <a:pt x="1164133" y="964335"/>
                </a:lnTo>
                <a:cubicBezTo>
                  <a:pt x="1163928" y="973982"/>
                  <a:pt x="1161697" y="981693"/>
                  <a:pt x="1157438" y="987470"/>
                </a:cubicBezTo>
                <a:cubicBezTo>
                  <a:pt x="1153180" y="993246"/>
                  <a:pt x="1148125" y="997405"/>
                  <a:pt x="1142272" y="999948"/>
                </a:cubicBezTo>
                <a:cubicBezTo>
                  <a:pt x="1136420" y="1002491"/>
                  <a:pt x="1131000" y="1003735"/>
                  <a:pt x="1126013" y="1003682"/>
                </a:cubicBezTo>
                <a:cubicBezTo>
                  <a:pt x="1118183" y="1003742"/>
                  <a:pt x="1111505" y="1001266"/>
                  <a:pt x="1105980" y="996253"/>
                </a:cubicBezTo>
                <a:cubicBezTo>
                  <a:pt x="1100455" y="991241"/>
                  <a:pt x="1097569" y="983334"/>
                  <a:pt x="1097321" y="972532"/>
                </a:cubicBezTo>
                <a:cubicBezTo>
                  <a:pt x="1097539" y="961574"/>
                  <a:pt x="1100884" y="953114"/>
                  <a:pt x="1107356" y="947151"/>
                </a:cubicBezTo>
                <a:cubicBezTo>
                  <a:pt x="1113828" y="941187"/>
                  <a:pt x="1122122" y="937069"/>
                  <a:pt x="1132238" y="934794"/>
                </a:cubicBezTo>
                <a:cubicBezTo>
                  <a:pt x="1142353" y="932520"/>
                  <a:pt x="1152985" y="931437"/>
                  <a:pt x="1164133" y="931546"/>
                </a:cubicBezTo>
                <a:close/>
                <a:moveTo>
                  <a:pt x="2203771" y="854136"/>
                </a:moveTo>
                <a:cubicBezTo>
                  <a:pt x="2214118" y="854386"/>
                  <a:pt x="2222522" y="858119"/>
                  <a:pt x="2228982" y="865335"/>
                </a:cubicBezTo>
                <a:cubicBezTo>
                  <a:pt x="2235443" y="872550"/>
                  <a:pt x="2240174" y="881746"/>
                  <a:pt x="2243174" y="892922"/>
                </a:cubicBezTo>
                <a:cubicBezTo>
                  <a:pt x="2246174" y="904098"/>
                  <a:pt x="2247656" y="915752"/>
                  <a:pt x="2247621" y="927885"/>
                </a:cubicBezTo>
                <a:cubicBezTo>
                  <a:pt x="2247570" y="948738"/>
                  <a:pt x="2243779" y="966236"/>
                  <a:pt x="2236249" y="980380"/>
                </a:cubicBezTo>
                <a:cubicBezTo>
                  <a:pt x="2228719" y="994524"/>
                  <a:pt x="2217756" y="1001882"/>
                  <a:pt x="2203362" y="1002453"/>
                </a:cubicBezTo>
                <a:cubicBezTo>
                  <a:pt x="2188574" y="1001899"/>
                  <a:pt x="2177373" y="994609"/>
                  <a:pt x="2169757" y="980585"/>
                </a:cubicBezTo>
                <a:cubicBezTo>
                  <a:pt x="2162141" y="966560"/>
                  <a:pt x="2158316" y="949130"/>
                  <a:pt x="2158282" y="928294"/>
                </a:cubicBezTo>
                <a:cubicBezTo>
                  <a:pt x="2158222" y="916415"/>
                  <a:pt x="2159663" y="904847"/>
                  <a:pt x="2162608" y="893590"/>
                </a:cubicBezTo>
                <a:cubicBezTo>
                  <a:pt x="2165553" y="882333"/>
                  <a:pt x="2170364" y="873011"/>
                  <a:pt x="2177043" y="865623"/>
                </a:cubicBezTo>
                <a:cubicBezTo>
                  <a:pt x="2183721" y="858236"/>
                  <a:pt x="2192631" y="854407"/>
                  <a:pt x="2203771" y="854136"/>
                </a:cubicBezTo>
                <a:close/>
                <a:moveTo>
                  <a:pt x="3274773" y="851679"/>
                </a:moveTo>
                <a:cubicBezTo>
                  <a:pt x="3284679" y="851891"/>
                  <a:pt x="3292507" y="854700"/>
                  <a:pt x="3298254" y="860106"/>
                </a:cubicBezTo>
                <a:cubicBezTo>
                  <a:pt x="3304002" y="865511"/>
                  <a:pt x="3308065" y="872238"/>
                  <a:pt x="3310443" y="880285"/>
                </a:cubicBezTo>
                <a:cubicBezTo>
                  <a:pt x="3312821" y="888333"/>
                  <a:pt x="3313909" y="896426"/>
                  <a:pt x="3313707" y="904565"/>
                </a:cubicBezTo>
                <a:lnTo>
                  <a:pt x="3231740" y="904565"/>
                </a:lnTo>
                <a:cubicBezTo>
                  <a:pt x="3232249" y="896813"/>
                  <a:pt x="3234055" y="888902"/>
                  <a:pt x="3237159" y="880832"/>
                </a:cubicBezTo>
                <a:cubicBezTo>
                  <a:pt x="3240263" y="872762"/>
                  <a:pt x="3244893" y="865944"/>
                  <a:pt x="3251048" y="860379"/>
                </a:cubicBezTo>
                <a:cubicBezTo>
                  <a:pt x="3257203" y="854814"/>
                  <a:pt x="3265111" y="851914"/>
                  <a:pt x="3274773" y="851679"/>
                </a:cubicBezTo>
                <a:close/>
                <a:moveTo>
                  <a:pt x="3072029" y="814458"/>
                </a:moveTo>
                <a:lnTo>
                  <a:pt x="3072029" y="1042541"/>
                </a:lnTo>
                <a:lnTo>
                  <a:pt x="3132595" y="1042541"/>
                </a:lnTo>
                <a:lnTo>
                  <a:pt x="3132595" y="814458"/>
                </a:lnTo>
                <a:close/>
                <a:moveTo>
                  <a:pt x="3535744" y="809953"/>
                </a:moveTo>
                <a:cubicBezTo>
                  <a:pt x="3519111" y="810192"/>
                  <a:pt x="3505244" y="813918"/>
                  <a:pt x="3494145" y="821129"/>
                </a:cubicBezTo>
                <a:cubicBezTo>
                  <a:pt x="3483045" y="828340"/>
                  <a:pt x="3474919" y="836372"/>
                  <a:pt x="3469765" y="845225"/>
                </a:cubicBezTo>
                <a:lnTo>
                  <a:pt x="3468538" y="845225"/>
                </a:lnTo>
                <a:lnTo>
                  <a:pt x="3465673" y="814458"/>
                </a:lnTo>
                <a:lnTo>
                  <a:pt x="3413290" y="814458"/>
                </a:lnTo>
                <a:cubicBezTo>
                  <a:pt x="3413717" y="824441"/>
                  <a:pt x="3414093" y="835038"/>
                  <a:pt x="3414417" y="846251"/>
                </a:cubicBezTo>
                <a:cubicBezTo>
                  <a:pt x="3414741" y="857464"/>
                  <a:pt x="3414912" y="869702"/>
                  <a:pt x="3414929" y="882965"/>
                </a:cubicBezTo>
                <a:lnTo>
                  <a:pt x="3414929" y="1042541"/>
                </a:lnTo>
                <a:lnTo>
                  <a:pt x="3475495" y="1042541"/>
                </a:lnTo>
                <a:lnTo>
                  <a:pt x="3475495" y="906758"/>
                </a:lnTo>
                <a:cubicBezTo>
                  <a:pt x="3476092" y="889650"/>
                  <a:pt x="3480532" y="877442"/>
                  <a:pt x="3488815" y="870134"/>
                </a:cubicBezTo>
                <a:cubicBezTo>
                  <a:pt x="3497097" y="862827"/>
                  <a:pt x="3505637" y="859269"/>
                  <a:pt x="3514431" y="859461"/>
                </a:cubicBezTo>
                <a:cubicBezTo>
                  <a:pt x="3527180" y="859802"/>
                  <a:pt x="3536214" y="864648"/>
                  <a:pt x="3541533" y="874000"/>
                </a:cubicBezTo>
                <a:cubicBezTo>
                  <a:pt x="3546853" y="883352"/>
                  <a:pt x="3549431" y="895162"/>
                  <a:pt x="3549269" y="909429"/>
                </a:cubicBezTo>
                <a:lnTo>
                  <a:pt x="3549269" y="1042541"/>
                </a:lnTo>
                <a:lnTo>
                  <a:pt x="3609835" y="1042541"/>
                </a:lnTo>
                <a:lnTo>
                  <a:pt x="3609835" y="902876"/>
                </a:lnTo>
                <a:cubicBezTo>
                  <a:pt x="3609358" y="871060"/>
                  <a:pt x="3602230" y="847588"/>
                  <a:pt x="3588451" y="832462"/>
                </a:cubicBezTo>
                <a:cubicBezTo>
                  <a:pt x="3574671" y="817336"/>
                  <a:pt x="3557102" y="809833"/>
                  <a:pt x="3535744" y="809953"/>
                </a:cubicBezTo>
                <a:close/>
                <a:moveTo>
                  <a:pt x="2761756" y="809953"/>
                </a:moveTo>
                <a:cubicBezTo>
                  <a:pt x="2743808" y="810192"/>
                  <a:pt x="2728070" y="812271"/>
                  <a:pt x="2714543" y="816192"/>
                </a:cubicBezTo>
                <a:cubicBezTo>
                  <a:pt x="2701015" y="820112"/>
                  <a:pt x="2690407" y="824442"/>
                  <a:pt x="2682719" y="829180"/>
                </a:cubicBezTo>
                <a:lnTo>
                  <a:pt x="2694177" y="868491"/>
                </a:lnTo>
                <a:cubicBezTo>
                  <a:pt x="2701653" y="863895"/>
                  <a:pt x="2710232" y="860170"/>
                  <a:pt x="2719914" y="857316"/>
                </a:cubicBezTo>
                <a:cubicBezTo>
                  <a:pt x="2729595" y="854462"/>
                  <a:pt x="2739717" y="852993"/>
                  <a:pt x="2750279" y="852907"/>
                </a:cubicBezTo>
                <a:cubicBezTo>
                  <a:pt x="2766513" y="853155"/>
                  <a:pt x="2777494" y="856966"/>
                  <a:pt x="2783224" y="864339"/>
                </a:cubicBezTo>
                <a:cubicBezTo>
                  <a:pt x="2788954" y="871712"/>
                  <a:pt x="2791635" y="881162"/>
                  <a:pt x="2791268" y="892687"/>
                </a:cubicBezTo>
                <a:cubicBezTo>
                  <a:pt x="2754345" y="892609"/>
                  <a:pt x="2724526" y="899617"/>
                  <a:pt x="2701812" y="913709"/>
                </a:cubicBezTo>
                <a:cubicBezTo>
                  <a:pt x="2679097" y="927802"/>
                  <a:pt x="2667413" y="949448"/>
                  <a:pt x="2666759" y="978647"/>
                </a:cubicBezTo>
                <a:cubicBezTo>
                  <a:pt x="2666972" y="997640"/>
                  <a:pt x="2673094" y="1013652"/>
                  <a:pt x="2685125" y="1026683"/>
                </a:cubicBezTo>
                <a:cubicBezTo>
                  <a:pt x="2697156" y="1039715"/>
                  <a:pt x="2713819" y="1046502"/>
                  <a:pt x="2735113" y="1047046"/>
                </a:cubicBezTo>
                <a:cubicBezTo>
                  <a:pt x="2747940" y="1046995"/>
                  <a:pt x="2759587" y="1044540"/>
                  <a:pt x="2770056" y="1039682"/>
                </a:cubicBezTo>
                <a:cubicBezTo>
                  <a:pt x="2780525" y="1034824"/>
                  <a:pt x="2789097" y="1027870"/>
                  <a:pt x="2795773" y="1018818"/>
                </a:cubicBezTo>
                <a:lnTo>
                  <a:pt x="2797000" y="1018818"/>
                </a:lnTo>
                <a:lnTo>
                  <a:pt x="2800683" y="1042541"/>
                </a:lnTo>
                <a:lnTo>
                  <a:pt x="2855112" y="1042541"/>
                </a:lnTo>
                <a:cubicBezTo>
                  <a:pt x="2853901" y="1035450"/>
                  <a:pt x="2853047" y="1027207"/>
                  <a:pt x="2852552" y="1017812"/>
                </a:cubicBezTo>
                <a:cubicBezTo>
                  <a:pt x="2852057" y="1008418"/>
                  <a:pt x="2851819" y="998639"/>
                  <a:pt x="2851835" y="988477"/>
                </a:cubicBezTo>
                <a:lnTo>
                  <a:pt x="2851835" y="904958"/>
                </a:lnTo>
                <a:cubicBezTo>
                  <a:pt x="2852035" y="888045"/>
                  <a:pt x="2849499" y="872427"/>
                  <a:pt x="2844225" y="858105"/>
                </a:cubicBezTo>
                <a:cubicBezTo>
                  <a:pt x="2838952" y="843783"/>
                  <a:pt x="2829743" y="832239"/>
                  <a:pt x="2816597" y="823473"/>
                </a:cubicBezTo>
                <a:cubicBezTo>
                  <a:pt x="2803452" y="814707"/>
                  <a:pt x="2785172" y="810200"/>
                  <a:pt x="2761756" y="809953"/>
                </a:cubicBezTo>
                <a:close/>
                <a:moveTo>
                  <a:pt x="1562024" y="809953"/>
                </a:moveTo>
                <a:cubicBezTo>
                  <a:pt x="1545107" y="810396"/>
                  <a:pt x="1531394" y="814215"/>
                  <a:pt x="1520883" y="821409"/>
                </a:cubicBezTo>
                <a:cubicBezTo>
                  <a:pt x="1510372" y="828603"/>
                  <a:pt x="1502502" y="836514"/>
                  <a:pt x="1497272" y="845140"/>
                </a:cubicBezTo>
                <a:lnTo>
                  <a:pt x="1496044" y="845140"/>
                </a:lnTo>
                <a:lnTo>
                  <a:pt x="1493179" y="814458"/>
                </a:lnTo>
                <a:lnTo>
                  <a:pt x="1441616" y="814458"/>
                </a:lnTo>
                <a:cubicBezTo>
                  <a:pt x="1442042" y="824441"/>
                  <a:pt x="1442418" y="835038"/>
                  <a:pt x="1442742" y="846251"/>
                </a:cubicBezTo>
                <a:cubicBezTo>
                  <a:pt x="1443066" y="857464"/>
                  <a:pt x="1443237" y="869702"/>
                  <a:pt x="1443254" y="882965"/>
                </a:cubicBezTo>
                <a:lnTo>
                  <a:pt x="1443254" y="1042541"/>
                </a:lnTo>
                <a:lnTo>
                  <a:pt x="1502591" y="1042541"/>
                </a:lnTo>
                <a:lnTo>
                  <a:pt x="1502591" y="905117"/>
                </a:lnTo>
                <a:cubicBezTo>
                  <a:pt x="1503061" y="889853"/>
                  <a:pt x="1507040" y="878362"/>
                  <a:pt x="1514529" y="870646"/>
                </a:cubicBezTo>
                <a:cubicBezTo>
                  <a:pt x="1522017" y="862929"/>
                  <a:pt x="1530198" y="859064"/>
                  <a:pt x="1539070" y="859051"/>
                </a:cubicBezTo>
                <a:cubicBezTo>
                  <a:pt x="1550820" y="859392"/>
                  <a:pt x="1559189" y="864137"/>
                  <a:pt x="1564175" y="873284"/>
                </a:cubicBezTo>
                <a:cubicBezTo>
                  <a:pt x="1569162" y="882431"/>
                  <a:pt x="1571587" y="893933"/>
                  <a:pt x="1571451" y="907790"/>
                </a:cubicBezTo>
                <a:lnTo>
                  <a:pt x="1571451" y="1042541"/>
                </a:lnTo>
                <a:lnTo>
                  <a:pt x="1630788" y="1042541"/>
                </a:lnTo>
                <a:lnTo>
                  <a:pt x="1630788" y="904104"/>
                </a:lnTo>
                <a:cubicBezTo>
                  <a:pt x="1631223" y="888250"/>
                  <a:pt x="1635066" y="876748"/>
                  <a:pt x="1642316" y="869598"/>
                </a:cubicBezTo>
                <a:cubicBezTo>
                  <a:pt x="1649565" y="862447"/>
                  <a:pt x="1657609" y="858931"/>
                  <a:pt x="1666447" y="859051"/>
                </a:cubicBezTo>
                <a:cubicBezTo>
                  <a:pt x="1678411" y="859273"/>
                  <a:pt x="1686967" y="864256"/>
                  <a:pt x="1692116" y="874000"/>
                </a:cubicBezTo>
                <a:cubicBezTo>
                  <a:pt x="1697265" y="883745"/>
                  <a:pt x="1699776" y="896920"/>
                  <a:pt x="1699648" y="913524"/>
                </a:cubicBezTo>
                <a:lnTo>
                  <a:pt x="1699648" y="1042541"/>
                </a:lnTo>
                <a:lnTo>
                  <a:pt x="1758985" y="1042541"/>
                </a:lnTo>
                <a:lnTo>
                  <a:pt x="1758985" y="904104"/>
                </a:lnTo>
                <a:cubicBezTo>
                  <a:pt x="1758533" y="871341"/>
                  <a:pt x="1751763" y="847409"/>
                  <a:pt x="1738675" y="832309"/>
                </a:cubicBezTo>
                <a:cubicBezTo>
                  <a:pt x="1725587" y="817208"/>
                  <a:pt x="1708889" y="809756"/>
                  <a:pt x="1688581" y="809953"/>
                </a:cubicBezTo>
                <a:cubicBezTo>
                  <a:pt x="1675823" y="809800"/>
                  <a:pt x="1663732" y="812664"/>
                  <a:pt x="1652309" y="818545"/>
                </a:cubicBezTo>
                <a:cubicBezTo>
                  <a:pt x="1640885" y="824427"/>
                  <a:pt x="1630437" y="834246"/>
                  <a:pt x="1620967" y="848004"/>
                </a:cubicBezTo>
                <a:lnTo>
                  <a:pt x="1620148" y="848004"/>
                </a:lnTo>
                <a:cubicBezTo>
                  <a:pt x="1615528" y="836215"/>
                  <a:pt x="1608195" y="826958"/>
                  <a:pt x="1598151" y="820233"/>
                </a:cubicBezTo>
                <a:cubicBezTo>
                  <a:pt x="1588106" y="813508"/>
                  <a:pt x="1576064" y="810081"/>
                  <a:pt x="1562024" y="809953"/>
                </a:cubicBezTo>
                <a:close/>
                <a:moveTo>
                  <a:pt x="1132982" y="809953"/>
                </a:moveTo>
                <a:cubicBezTo>
                  <a:pt x="1115033" y="810192"/>
                  <a:pt x="1099295" y="812271"/>
                  <a:pt x="1085768" y="816192"/>
                </a:cubicBezTo>
                <a:cubicBezTo>
                  <a:pt x="1072241" y="820112"/>
                  <a:pt x="1061633" y="824442"/>
                  <a:pt x="1053944" y="829180"/>
                </a:cubicBezTo>
                <a:lnTo>
                  <a:pt x="1065402" y="868491"/>
                </a:lnTo>
                <a:cubicBezTo>
                  <a:pt x="1072879" y="863895"/>
                  <a:pt x="1081457" y="860170"/>
                  <a:pt x="1091139" y="857316"/>
                </a:cubicBezTo>
                <a:cubicBezTo>
                  <a:pt x="1100820" y="854462"/>
                  <a:pt x="1110942" y="852993"/>
                  <a:pt x="1121505" y="852907"/>
                </a:cubicBezTo>
                <a:cubicBezTo>
                  <a:pt x="1137738" y="853155"/>
                  <a:pt x="1148720" y="856966"/>
                  <a:pt x="1154449" y="864339"/>
                </a:cubicBezTo>
                <a:cubicBezTo>
                  <a:pt x="1160179" y="871712"/>
                  <a:pt x="1162861" y="881162"/>
                  <a:pt x="1162493" y="892687"/>
                </a:cubicBezTo>
                <a:cubicBezTo>
                  <a:pt x="1125570" y="892609"/>
                  <a:pt x="1095752" y="899617"/>
                  <a:pt x="1073037" y="913709"/>
                </a:cubicBezTo>
                <a:cubicBezTo>
                  <a:pt x="1050323" y="927802"/>
                  <a:pt x="1038638" y="949448"/>
                  <a:pt x="1037984" y="978647"/>
                </a:cubicBezTo>
                <a:cubicBezTo>
                  <a:pt x="1038197" y="997640"/>
                  <a:pt x="1044319" y="1013652"/>
                  <a:pt x="1056350" y="1026683"/>
                </a:cubicBezTo>
                <a:cubicBezTo>
                  <a:pt x="1068381" y="1039715"/>
                  <a:pt x="1085044" y="1046502"/>
                  <a:pt x="1106339" y="1047046"/>
                </a:cubicBezTo>
                <a:cubicBezTo>
                  <a:pt x="1119165" y="1046995"/>
                  <a:pt x="1130812" y="1044540"/>
                  <a:pt x="1141281" y="1039682"/>
                </a:cubicBezTo>
                <a:cubicBezTo>
                  <a:pt x="1151750" y="1034824"/>
                  <a:pt x="1160322" y="1027870"/>
                  <a:pt x="1166998" y="1018818"/>
                </a:cubicBezTo>
                <a:lnTo>
                  <a:pt x="1168225" y="1018818"/>
                </a:lnTo>
                <a:lnTo>
                  <a:pt x="1171908" y="1042541"/>
                </a:lnTo>
                <a:lnTo>
                  <a:pt x="1226337" y="1042541"/>
                </a:lnTo>
                <a:cubicBezTo>
                  <a:pt x="1225126" y="1035450"/>
                  <a:pt x="1224273" y="1027207"/>
                  <a:pt x="1223778" y="1017812"/>
                </a:cubicBezTo>
                <a:cubicBezTo>
                  <a:pt x="1223283" y="1008418"/>
                  <a:pt x="1223044" y="998639"/>
                  <a:pt x="1223061" y="988477"/>
                </a:cubicBezTo>
                <a:lnTo>
                  <a:pt x="1223061" y="904958"/>
                </a:lnTo>
                <a:cubicBezTo>
                  <a:pt x="1223261" y="888045"/>
                  <a:pt x="1220724" y="872427"/>
                  <a:pt x="1215450" y="858105"/>
                </a:cubicBezTo>
                <a:cubicBezTo>
                  <a:pt x="1210177" y="843783"/>
                  <a:pt x="1200968" y="832239"/>
                  <a:pt x="1187823" y="823473"/>
                </a:cubicBezTo>
                <a:cubicBezTo>
                  <a:pt x="1174677" y="814707"/>
                  <a:pt x="1156397" y="810200"/>
                  <a:pt x="1132982" y="809953"/>
                </a:cubicBezTo>
                <a:close/>
                <a:moveTo>
                  <a:pt x="3278461" y="809544"/>
                </a:moveTo>
                <a:cubicBezTo>
                  <a:pt x="3256151" y="809836"/>
                  <a:pt x="3237235" y="815527"/>
                  <a:pt x="3221713" y="826615"/>
                </a:cubicBezTo>
                <a:cubicBezTo>
                  <a:pt x="3206191" y="837703"/>
                  <a:pt x="3194378" y="852432"/>
                  <a:pt x="3186275" y="870802"/>
                </a:cubicBezTo>
                <a:cubicBezTo>
                  <a:pt x="3178172" y="889172"/>
                  <a:pt x="3174094" y="909426"/>
                  <a:pt x="3174041" y="931564"/>
                </a:cubicBezTo>
                <a:cubicBezTo>
                  <a:pt x="3174244" y="967372"/>
                  <a:pt x="3183864" y="995412"/>
                  <a:pt x="3202901" y="1015683"/>
                </a:cubicBezTo>
                <a:cubicBezTo>
                  <a:pt x="3221938" y="1035954"/>
                  <a:pt x="3249173" y="1046272"/>
                  <a:pt x="3284609" y="1046636"/>
                </a:cubicBezTo>
                <a:cubicBezTo>
                  <a:pt x="3298875" y="1046602"/>
                  <a:pt x="3312340" y="1045443"/>
                  <a:pt x="3325005" y="1043159"/>
                </a:cubicBezTo>
                <a:cubicBezTo>
                  <a:pt x="3337669" y="1040875"/>
                  <a:pt x="3348771" y="1037670"/>
                  <a:pt x="3358309" y="1033545"/>
                </a:cubicBezTo>
                <a:lnTo>
                  <a:pt x="3349716" y="991796"/>
                </a:lnTo>
                <a:cubicBezTo>
                  <a:pt x="3342001" y="994520"/>
                  <a:pt x="3333595" y="996758"/>
                  <a:pt x="3324495" y="998509"/>
                </a:cubicBezTo>
                <a:cubicBezTo>
                  <a:pt x="3315396" y="1000260"/>
                  <a:pt x="3305243" y="1001165"/>
                  <a:pt x="3294035" y="1001225"/>
                </a:cubicBezTo>
                <a:cubicBezTo>
                  <a:pt x="3277197" y="1001387"/>
                  <a:pt x="3262921" y="997168"/>
                  <a:pt x="3251207" y="988567"/>
                </a:cubicBezTo>
                <a:cubicBezTo>
                  <a:pt x="3239493" y="979967"/>
                  <a:pt x="3233004" y="966011"/>
                  <a:pt x="3231740" y="946700"/>
                </a:cubicBezTo>
                <a:lnTo>
                  <a:pt x="3368130" y="946700"/>
                </a:lnTo>
                <a:cubicBezTo>
                  <a:pt x="3368735" y="943393"/>
                  <a:pt x="3369161" y="939678"/>
                  <a:pt x="3369409" y="935553"/>
                </a:cubicBezTo>
                <a:cubicBezTo>
                  <a:pt x="3369656" y="931428"/>
                  <a:pt x="3369776" y="927099"/>
                  <a:pt x="3369767" y="922565"/>
                </a:cubicBezTo>
                <a:cubicBezTo>
                  <a:pt x="3369419" y="885590"/>
                  <a:pt x="3361113" y="857534"/>
                  <a:pt x="3344850" y="838398"/>
                </a:cubicBezTo>
                <a:cubicBezTo>
                  <a:pt x="3328587" y="819262"/>
                  <a:pt x="3306457" y="809643"/>
                  <a:pt x="3278461" y="809544"/>
                </a:cubicBezTo>
                <a:close/>
                <a:moveTo>
                  <a:pt x="2205001" y="809544"/>
                </a:moveTo>
                <a:cubicBezTo>
                  <a:pt x="2173433" y="809754"/>
                  <a:pt x="2147683" y="820174"/>
                  <a:pt x="2127751" y="840803"/>
                </a:cubicBezTo>
                <a:cubicBezTo>
                  <a:pt x="2107820" y="861432"/>
                  <a:pt x="2097535" y="891005"/>
                  <a:pt x="2096897" y="929523"/>
                </a:cubicBezTo>
                <a:cubicBezTo>
                  <a:pt x="2097459" y="966864"/>
                  <a:pt x="2107385" y="995721"/>
                  <a:pt x="2126677" y="1016094"/>
                </a:cubicBezTo>
                <a:cubicBezTo>
                  <a:pt x="2145968" y="1036466"/>
                  <a:pt x="2171257" y="1046784"/>
                  <a:pt x="2202542" y="1047046"/>
                </a:cubicBezTo>
                <a:cubicBezTo>
                  <a:pt x="2219852" y="1047168"/>
                  <a:pt x="2236579" y="1043197"/>
                  <a:pt x="2252725" y="1035132"/>
                </a:cubicBezTo>
                <a:cubicBezTo>
                  <a:pt x="2268871" y="1027068"/>
                  <a:pt x="2282194" y="1014179"/>
                  <a:pt x="2292695" y="996465"/>
                </a:cubicBezTo>
                <a:cubicBezTo>
                  <a:pt x="2303195" y="978751"/>
                  <a:pt x="2308632" y="955481"/>
                  <a:pt x="2309006" y="926655"/>
                </a:cubicBezTo>
                <a:cubicBezTo>
                  <a:pt x="2308666" y="891482"/>
                  <a:pt x="2299319" y="863308"/>
                  <a:pt x="2280966" y="842134"/>
                </a:cubicBezTo>
                <a:cubicBezTo>
                  <a:pt x="2262612" y="820959"/>
                  <a:pt x="2237291" y="810096"/>
                  <a:pt x="2205001" y="809544"/>
                </a:cubicBezTo>
                <a:close/>
                <a:moveTo>
                  <a:pt x="1392273" y="809544"/>
                </a:moveTo>
                <a:cubicBezTo>
                  <a:pt x="1381265" y="809561"/>
                  <a:pt x="1370514" y="813315"/>
                  <a:pt x="1360019" y="820805"/>
                </a:cubicBezTo>
                <a:cubicBezTo>
                  <a:pt x="1349524" y="828296"/>
                  <a:pt x="1341437" y="839421"/>
                  <a:pt x="1335757" y="854179"/>
                </a:cubicBezTo>
                <a:lnTo>
                  <a:pt x="1334120" y="854179"/>
                </a:lnTo>
                <a:lnTo>
                  <a:pt x="1331664" y="814458"/>
                </a:lnTo>
                <a:lnTo>
                  <a:pt x="1279691" y="814458"/>
                </a:lnTo>
                <a:cubicBezTo>
                  <a:pt x="1280117" y="824619"/>
                  <a:pt x="1280493" y="835522"/>
                  <a:pt x="1280817" y="847167"/>
                </a:cubicBezTo>
                <a:cubicBezTo>
                  <a:pt x="1281141" y="858811"/>
                  <a:pt x="1281312" y="871659"/>
                  <a:pt x="1281329" y="885709"/>
                </a:cubicBezTo>
                <a:lnTo>
                  <a:pt x="1281329" y="1042541"/>
                </a:lnTo>
                <a:lnTo>
                  <a:pt x="1341895" y="1042541"/>
                </a:lnTo>
                <a:lnTo>
                  <a:pt x="1341895" y="924610"/>
                </a:lnTo>
                <a:cubicBezTo>
                  <a:pt x="1342193" y="905185"/>
                  <a:pt x="1346818" y="890757"/>
                  <a:pt x="1355769" y="881325"/>
                </a:cubicBezTo>
                <a:cubicBezTo>
                  <a:pt x="1364720" y="871893"/>
                  <a:pt x="1376205" y="867199"/>
                  <a:pt x="1390225" y="867242"/>
                </a:cubicBezTo>
                <a:cubicBezTo>
                  <a:pt x="1393279" y="867242"/>
                  <a:pt x="1396078" y="867345"/>
                  <a:pt x="1398621" y="867550"/>
                </a:cubicBezTo>
                <a:cubicBezTo>
                  <a:pt x="1401164" y="867754"/>
                  <a:pt x="1403553" y="868062"/>
                  <a:pt x="1405788" y="868471"/>
                </a:cubicBezTo>
                <a:lnTo>
                  <a:pt x="1405788" y="810772"/>
                </a:lnTo>
                <a:cubicBezTo>
                  <a:pt x="1403792" y="810363"/>
                  <a:pt x="1401744" y="810055"/>
                  <a:pt x="1399645" y="809851"/>
                </a:cubicBezTo>
                <a:cubicBezTo>
                  <a:pt x="1397546" y="809646"/>
                  <a:pt x="1395088" y="809544"/>
                  <a:pt x="1392273" y="809544"/>
                </a:cubicBezTo>
                <a:close/>
                <a:moveTo>
                  <a:pt x="767030" y="777546"/>
                </a:moveTo>
                <a:lnTo>
                  <a:pt x="768259" y="777546"/>
                </a:lnTo>
                <a:cubicBezTo>
                  <a:pt x="770340" y="787421"/>
                  <a:pt x="772627" y="798091"/>
                  <a:pt x="775118" y="809555"/>
                </a:cubicBezTo>
                <a:cubicBezTo>
                  <a:pt x="777609" y="821019"/>
                  <a:pt x="780100" y="831792"/>
                  <a:pt x="782591" y="841873"/>
                </a:cubicBezTo>
                <a:lnTo>
                  <a:pt x="801428" y="913576"/>
                </a:lnTo>
                <a:lnTo>
                  <a:pt x="734271" y="913576"/>
                </a:lnTo>
                <a:lnTo>
                  <a:pt x="753108" y="841490"/>
                </a:lnTo>
                <a:cubicBezTo>
                  <a:pt x="755402" y="831977"/>
                  <a:pt x="757774" y="821469"/>
                  <a:pt x="760223" y="809968"/>
                </a:cubicBezTo>
                <a:cubicBezTo>
                  <a:pt x="762671" y="798467"/>
                  <a:pt x="764940" y="787660"/>
                  <a:pt x="767030" y="777546"/>
                </a:cubicBezTo>
                <a:close/>
                <a:moveTo>
                  <a:pt x="2523516" y="772221"/>
                </a:moveTo>
                <a:cubicBezTo>
                  <a:pt x="2540507" y="772255"/>
                  <a:pt x="2553861" y="776592"/>
                  <a:pt x="2563577" y="785231"/>
                </a:cubicBezTo>
                <a:cubicBezTo>
                  <a:pt x="2573293" y="793870"/>
                  <a:pt x="2578246" y="806607"/>
                  <a:pt x="2578433" y="823442"/>
                </a:cubicBezTo>
                <a:cubicBezTo>
                  <a:pt x="2578297" y="840627"/>
                  <a:pt x="2573037" y="854098"/>
                  <a:pt x="2562655" y="863856"/>
                </a:cubicBezTo>
                <a:cubicBezTo>
                  <a:pt x="2552272" y="873614"/>
                  <a:pt x="2537587" y="878582"/>
                  <a:pt x="2518598" y="878762"/>
                </a:cubicBezTo>
                <a:cubicBezTo>
                  <a:pt x="2514124" y="878770"/>
                  <a:pt x="2510162" y="878651"/>
                  <a:pt x="2506713" y="878403"/>
                </a:cubicBezTo>
                <a:cubicBezTo>
                  <a:pt x="2503263" y="878156"/>
                  <a:pt x="2500121" y="877729"/>
                  <a:pt x="2497287" y="877123"/>
                </a:cubicBezTo>
                <a:lnTo>
                  <a:pt x="2497287" y="774679"/>
                </a:lnTo>
                <a:cubicBezTo>
                  <a:pt x="2499942" y="774039"/>
                  <a:pt x="2503443" y="773475"/>
                  <a:pt x="2507789" y="772989"/>
                </a:cubicBezTo>
                <a:cubicBezTo>
                  <a:pt x="2512135" y="772503"/>
                  <a:pt x="2517377" y="772247"/>
                  <a:pt x="2523516" y="772221"/>
                </a:cubicBezTo>
                <a:close/>
                <a:moveTo>
                  <a:pt x="3732155" y="755070"/>
                </a:moveTo>
                <a:lnTo>
                  <a:pt x="3672409" y="772682"/>
                </a:lnTo>
                <a:lnTo>
                  <a:pt x="3672409" y="814458"/>
                </a:lnTo>
                <a:lnTo>
                  <a:pt x="3642509" y="814458"/>
                </a:lnTo>
                <a:lnTo>
                  <a:pt x="3642509" y="859051"/>
                </a:lnTo>
                <a:lnTo>
                  <a:pt x="3672409" y="859051"/>
                </a:lnTo>
                <a:lnTo>
                  <a:pt x="3672409" y="964351"/>
                </a:lnTo>
                <a:cubicBezTo>
                  <a:pt x="3672019" y="973364"/>
                  <a:pt x="3672934" y="984238"/>
                  <a:pt x="3675152" y="996974"/>
                </a:cubicBezTo>
                <a:cubicBezTo>
                  <a:pt x="3677370" y="1009710"/>
                  <a:pt x="3683226" y="1021035"/>
                  <a:pt x="3692720" y="1030948"/>
                </a:cubicBezTo>
                <a:cubicBezTo>
                  <a:pt x="3702213" y="1040861"/>
                  <a:pt x="3717680" y="1046091"/>
                  <a:pt x="3739118" y="1046636"/>
                </a:cubicBezTo>
                <a:cubicBezTo>
                  <a:pt x="3748001" y="1046619"/>
                  <a:pt x="3755936" y="1046142"/>
                  <a:pt x="3762925" y="1045204"/>
                </a:cubicBezTo>
                <a:cubicBezTo>
                  <a:pt x="3769913" y="1044267"/>
                  <a:pt x="3775493" y="1042971"/>
                  <a:pt x="3779666" y="1041317"/>
                </a:cubicBezTo>
                <a:lnTo>
                  <a:pt x="3778847" y="995080"/>
                </a:lnTo>
                <a:cubicBezTo>
                  <a:pt x="3775877" y="995703"/>
                  <a:pt x="3772908" y="996199"/>
                  <a:pt x="3769939" y="996566"/>
                </a:cubicBezTo>
                <a:cubicBezTo>
                  <a:pt x="3766969" y="996933"/>
                  <a:pt x="3763385" y="997120"/>
                  <a:pt x="3759187" y="997129"/>
                </a:cubicBezTo>
                <a:cubicBezTo>
                  <a:pt x="3749997" y="997223"/>
                  <a:pt x="3743188" y="994167"/>
                  <a:pt x="3738759" y="987961"/>
                </a:cubicBezTo>
                <a:cubicBezTo>
                  <a:pt x="3734331" y="981756"/>
                  <a:pt x="3732129" y="971837"/>
                  <a:pt x="3732155" y="958205"/>
                </a:cubicBezTo>
                <a:lnTo>
                  <a:pt x="3732155" y="859051"/>
                </a:lnTo>
                <a:lnTo>
                  <a:pt x="3782533" y="859051"/>
                </a:lnTo>
                <a:lnTo>
                  <a:pt x="3782533" y="814458"/>
                </a:lnTo>
                <a:lnTo>
                  <a:pt x="3732155" y="814458"/>
                </a:lnTo>
                <a:close/>
                <a:moveTo>
                  <a:pt x="2979680" y="755070"/>
                </a:moveTo>
                <a:lnTo>
                  <a:pt x="2919933" y="772682"/>
                </a:lnTo>
                <a:lnTo>
                  <a:pt x="2919933" y="814458"/>
                </a:lnTo>
                <a:lnTo>
                  <a:pt x="2890034" y="814458"/>
                </a:lnTo>
                <a:lnTo>
                  <a:pt x="2890034" y="859051"/>
                </a:lnTo>
                <a:lnTo>
                  <a:pt x="2919933" y="859051"/>
                </a:lnTo>
                <a:lnTo>
                  <a:pt x="2919933" y="964351"/>
                </a:lnTo>
                <a:cubicBezTo>
                  <a:pt x="2919545" y="973364"/>
                  <a:pt x="2920459" y="984238"/>
                  <a:pt x="2922677" y="996974"/>
                </a:cubicBezTo>
                <a:cubicBezTo>
                  <a:pt x="2924895" y="1009710"/>
                  <a:pt x="2930751" y="1021035"/>
                  <a:pt x="2940245" y="1030948"/>
                </a:cubicBezTo>
                <a:cubicBezTo>
                  <a:pt x="2949739" y="1040861"/>
                  <a:pt x="2965205" y="1046091"/>
                  <a:pt x="2986643" y="1046636"/>
                </a:cubicBezTo>
                <a:cubicBezTo>
                  <a:pt x="2995525" y="1046619"/>
                  <a:pt x="3003461" y="1046142"/>
                  <a:pt x="3010449" y="1045204"/>
                </a:cubicBezTo>
                <a:cubicBezTo>
                  <a:pt x="3017438" y="1044267"/>
                  <a:pt x="3023019" y="1042971"/>
                  <a:pt x="3027191" y="1041317"/>
                </a:cubicBezTo>
                <a:lnTo>
                  <a:pt x="3026372" y="995080"/>
                </a:lnTo>
                <a:cubicBezTo>
                  <a:pt x="3023403" y="995703"/>
                  <a:pt x="3020433" y="996199"/>
                  <a:pt x="3017463" y="996566"/>
                </a:cubicBezTo>
                <a:cubicBezTo>
                  <a:pt x="3014494" y="996933"/>
                  <a:pt x="3010911" y="997120"/>
                  <a:pt x="3006712" y="997129"/>
                </a:cubicBezTo>
                <a:cubicBezTo>
                  <a:pt x="2997522" y="997223"/>
                  <a:pt x="2990713" y="994167"/>
                  <a:pt x="2986285" y="987961"/>
                </a:cubicBezTo>
                <a:cubicBezTo>
                  <a:pt x="2981856" y="981756"/>
                  <a:pt x="2979655" y="971837"/>
                  <a:pt x="2979680" y="958205"/>
                </a:cubicBezTo>
                <a:lnTo>
                  <a:pt x="2979680" y="859051"/>
                </a:lnTo>
                <a:lnTo>
                  <a:pt x="3030058" y="859051"/>
                </a:lnTo>
                <a:lnTo>
                  <a:pt x="3030058" y="814458"/>
                </a:lnTo>
                <a:lnTo>
                  <a:pt x="2979680" y="814458"/>
                </a:lnTo>
                <a:close/>
                <a:moveTo>
                  <a:pt x="1859287" y="727629"/>
                </a:moveTo>
                <a:lnTo>
                  <a:pt x="1859287" y="780003"/>
                </a:lnTo>
                <a:lnTo>
                  <a:pt x="1936696" y="780003"/>
                </a:lnTo>
                <a:lnTo>
                  <a:pt x="1936696" y="1042541"/>
                </a:lnTo>
                <a:lnTo>
                  <a:pt x="1997262" y="1042541"/>
                </a:lnTo>
                <a:lnTo>
                  <a:pt x="1997262" y="780003"/>
                </a:lnTo>
                <a:lnTo>
                  <a:pt x="2075081" y="780003"/>
                </a:lnTo>
                <a:lnTo>
                  <a:pt x="2075081" y="727629"/>
                </a:lnTo>
                <a:close/>
                <a:moveTo>
                  <a:pt x="731814" y="727629"/>
                </a:moveTo>
                <a:lnTo>
                  <a:pt x="642544" y="1042541"/>
                </a:lnTo>
                <a:lnTo>
                  <a:pt x="703968" y="1042541"/>
                </a:lnTo>
                <a:lnTo>
                  <a:pt x="725672" y="959397"/>
                </a:lnTo>
                <a:lnTo>
                  <a:pt x="810027" y="959397"/>
                </a:lnTo>
                <a:lnTo>
                  <a:pt x="832549" y="1042541"/>
                </a:lnTo>
                <a:lnTo>
                  <a:pt x="896020" y="1042541"/>
                </a:lnTo>
                <a:lnTo>
                  <a:pt x="807980" y="727629"/>
                </a:lnTo>
                <a:close/>
                <a:moveTo>
                  <a:pt x="2518598" y="725171"/>
                </a:moveTo>
                <a:cubicBezTo>
                  <a:pt x="2501199" y="725214"/>
                  <a:pt x="2485725" y="725844"/>
                  <a:pt x="2472174" y="727063"/>
                </a:cubicBezTo>
                <a:cubicBezTo>
                  <a:pt x="2458624" y="728282"/>
                  <a:pt x="2446942" y="729833"/>
                  <a:pt x="2437130" y="731717"/>
                </a:cubicBezTo>
                <a:lnTo>
                  <a:pt x="2437130" y="1042541"/>
                </a:lnTo>
                <a:lnTo>
                  <a:pt x="2497287" y="1042541"/>
                </a:lnTo>
                <a:lnTo>
                  <a:pt x="2497287" y="924585"/>
                </a:lnTo>
                <a:cubicBezTo>
                  <a:pt x="2503434" y="925744"/>
                  <a:pt x="2510811" y="926289"/>
                  <a:pt x="2519417" y="926221"/>
                </a:cubicBezTo>
                <a:cubicBezTo>
                  <a:pt x="2535726" y="926517"/>
                  <a:pt x="2553007" y="923789"/>
                  <a:pt x="2571261" y="918035"/>
                </a:cubicBezTo>
                <a:cubicBezTo>
                  <a:pt x="2589515" y="912282"/>
                  <a:pt x="2605150" y="901727"/>
                  <a:pt x="2618167" y="886372"/>
                </a:cubicBezTo>
                <a:cubicBezTo>
                  <a:pt x="2631184" y="871017"/>
                  <a:pt x="2637991" y="849084"/>
                  <a:pt x="2638590" y="820574"/>
                </a:cubicBezTo>
                <a:cubicBezTo>
                  <a:pt x="2638505" y="805907"/>
                  <a:pt x="2635811" y="792524"/>
                  <a:pt x="2630507" y="780424"/>
                </a:cubicBezTo>
                <a:cubicBezTo>
                  <a:pt x="2625205" y="768324"/>
                  <a:pt x="2617805" y="758226"/>
                  <a:pt x="2608307" y="750128"/>
                </a:cubicBezTo>
                <a:cubicBezTo>
                  <a:pt x="2598281" y="741570"/>
                  <a:pt x="2585792" y="735263"/>
                  <a:pt x="2570841" y="731206"/>
                </a:cubicBezTo>
                <a:cubicBezTo>
                  <a:pt x="2555889" y="727149"/>
                  <a:pt x="2538475" y="725137"/>
                  <a:pt x="2518598" y="725171"/>
                </a:cubicBezTo>
                <a:close/>
                <a:moveTo>
                  <a:pt x="3101902" y="719847"/>
                </a:moveTo>
                <a:cubicBezTo>
                  <a:pt x="3092319" y="720017"/>
                  <a:pt x="3084577" y="723052"/>
                  <a:pt x="3078677" y="728953"/>
                </a:cubicBezTo>
                <a:cubicBezTo>
                  <a:pt x="3072777" y="734853"/>
                  <a:pt x="3069742" y="742594"/>
                  <a:pt x="3069571" y="752178"/>
                </a:cubicBezTo>
                <a:cubicBezTo>
                  <a:pt x="3069716" y="761582"/>
                  <a:pt x="3072700" y="769272"/>
                  <a:pt x="3078523" y="775249"/>
                </a:cubicBezTo>
                <a:cubicBezTo>
                  <a:pt x="3084347" y="781226"/>
                  <a:pt x="3092140" y="784312"/>
                  <a:pt x="3101902" y="784508"/>
                </a:cubicBezTo>
                <a:cubicBezTo>
                  <a:pt x="3111502" y="784389"/>
                  <a:pt x="3119312" y="781456"/>
                  <a:pt x="3125332" y="775709"/>
                </a:cubicBezTo>
                <a:cubicBezTo>
                  <a:pt x="3131351" y="769963"/>
                  <a:pt x="3134455" y="762119"/>
                  <a:pt x="3134643" y="752178"/>
                </a:cubicBezTo>
                <a:cubicBezTo>
                  <a:pt x="3134506" y="742594"/>
                  <a:pt x="3131505" y="734853"/>
                  <a:pt x="3125639" y="728953"/>
                </a:cubicBezTo>
                <a:cubicBezTo>
                  <a:pt x="3119773" y="723052"/>
                  <a:pt x="3111860" y="720017"/>
                  <a:pt x="3101902" y="719847"/>
                </a:cubicBezTo>
                <a:close/>
                <a:moveTo>
                  <a:pt x="938429" y="713293"/>
                </a:moveTo>
                <a:lnTo>
                  <a:pt x="938429" y="1042541"/>
                </a:lnTo>
                <a:lnTo>
                  <a:pt x="998995" y="1042541"/>
                </a:lnTo>
                <a:lnTo>
                  <a:pt x="998995" y="713293"/>
                </a:lnTo>
                <a:close/>
                <a:moveTo>
                  <a:pt x="2313784" y="485141"/>
                </a:moveTo>
                <a:cubicBezTo>
                  <a:pt x="2303151" y="485371"/>
                  <a:pt x="2294539" y="489004"/>
                  <a:pt x="2287949" y="496039"/>
                </a:cubicBezTo>
                <a:cubicBezTo>
                  <a:pt x="2281357" y="503074"/>
                  <a:pt x="2277964" y="512129"/>
                  <a:pt x="2277767" y="523206"/>
                </a:cubicBezTo>
                <a:cubicBezTo>
                  <a:pt x="2277861" y="533919"/>
                  <a:pt x="2281050" y="542871"/>
                  <a:pt x="2287335" y="550062"/>
                </a:cubicBezTo>
                <a:cubicBezTo>
                  <a:pt x="2293619" y="557252"/>
                  <a:pt x="2302435" y="560989"/>
                  <a:pt x="2313784" y="561271"/>
                </a:cubicBezTo>
                <a:cubicBezTo>
                  <a:pt x="2324954" y="561066"/>
                  <a:pt x="2333720" y="557482"/>
                  <a:pt x="2340081" y="550520"/>
                </a:cubicBezTo>
                <a:cubicBezTo>
                  <a:pt x="2346442" y="543557"/>
                  <a:pt x="2349682" y="534444"/>
                  <a:pt x="2349801" y="523180"/>
                </a:cubicBezTo>
                <a:cubicBezTo>
                  <a:pt x="2349631" y="511758"/>
                  <a:pt x="2346289" y="502607"/>
                  <a:pt x="2339774" y="495729"/>
                </a:cubicBezTo>
                <a:cubicBezTo>
                  <a:pt x="2333259" y="488850"/>
                  <a:pt x="2324596" y="485321"/>
                  <a:pt x="2313784" y="485141"/>
                </a:cubicBezTo>
                <a:close/>
                <a:moveTo>
                  <a:pt x="3068787" y="414233"/>
                </a:moveTo>
                <a:lnTo>
                  <a:pt x="3091328" y="414233"/>
                </a:lnTo>
                <a:cubicBezTo>
                  <a:pt x="3107550" y="414020"/>
                  <a:pt x="3121825" y="417725"/>
                  <a:pt x="3134153" y="425349"/>
                </a:cubicBezTo>
                <a:cubicBezTo>
                  <a:pt x="3146482" y="432972"/>
                  <a:pt x="3152971" y="445795"/>
                  <a:pt x="3153620" y="463817"/>
                </a:cubicBezTo>
                <a:cubicBezTo>
                  <a:pt x="3153141" y="481515"/>
                  <a:pt x="3147131" y="494372"/>
                  <a:pt x="3135588" y="502388"/>
                </a:cubicBezTo>
                <a:cubicBezTo>
                  <a:pt x="3124045" y="510405"/>
                  <a:pt x="3109837" y="514349"/>
                  <a:pt x="3092966" y="514221"/>
                </a:cubicBezTo>
                <a:cubicBezTo>
                  <a:pt x="3087681" y="514229"/>
                  <a:pt x="3083088" y="514110"/>
                  <a:pt x="3079186" y="513862"/>
                </a:cubicBezTo>
                <a:cubicBezTo>
                  <a:pt x="3075284" y="513615"/>
                  <a:pt x="3071817" y="513188"/>
                  <a:pt x="3068787" y="512582"/>
                </a:cubicBezTo>
                <a:close/>
                <a:moveTo>
                  <a:pt x="1049487" y="414233"/>
                </a:moveTo>
                <a:lnTo>
                  <a:pt x="1072029" y="414233"/>
                </a:lnTo>
                <a:cubicBezTo>
                  <a:pt x="1088250" y="414020"/>
                  <a:pt x="1102525" y="417725"/>
                  <a:pt x="1114854" y="425349"/>
                </a:cubicBezTo>
                <a:cubicBezTo>
                  <a:pt x="1127182" y="432972"/>
                  <a:pt x="1133671" y="445795"/>
                  <a:pt x="1134320" y="463817"/>
                </a:cubicBezTo>
                <a:cubicBezTo>
                  <a:pt x="1133842" y="481515"/>
                  <a:pt x="1127831" y="494372"/>
                  <a:pt x="1116288" y="502388"/>
                </a:cubicBezTo>
                <a:cubicBezTo>
                  <a:pt x="1104745" y="510405"/>
                  <a:pt x="1090538" y="514349"/>
                  <a:pt x="1073666" y="514221"/>
                </a:cubicBezTo>
                <a:cubicBezTo>
                  <a:pt x="1068381" y="514229"/>
                  <a:pt x="1063788" y="514110"/>
                  <a:pt x="1059886" y="513862"/>
                </a:cubicBezTo>
                <a:cubicBezTo>
                  <a:pt x="1055984" y="513615"/>
                  <a:pt x="1052518" y="513188"/>
                  <a:pt x="1049487" y="512582"/>
                </a:cubicBezTo>
                <a:close/>
                <a:moveTo>
                  <a:pt x="2775271" y="368361"/>
                </a:moveTo>
                <a:cubicBezTo>
                  <a:pt x="2785618" y="368611"/>
                  <a:pt x="2794022" y="372344"/>
                  <a:pt x="2800482" y="379560"/>
                </a:cubicBezTo>
                <a:cubicBezTo>
                  <a:pt x="2806943" y="386775"/>
                  <a:pt x="2811673" y="395971"/>
                  <a:pt x="2814674" y="407147"/>
                </a:cubicBezTo>
                <a:cubicBezTo>
                  <a:pt x="2817674" y="418323"/>
                  <a:pt x="2819157" y="429977"/>
                  <a:pt x="2819121" y="442110"/>
                </a:cubicBezTo>
                <a:cubicBezTo>
                  <a:pt x="2819070" y="462963"/>
                  <a:pt x="2815279" y="480461"/>
                  <a:pt x="2807749" y="494605"/>
                </a:cubicBezTo>
                <a:cubicBezTo>
                  <a:pt x="2800219" y="508749"/>
                  <a:pt x="2789256" y="516106"/>
                  <a:pt x="2774862" y="516678"/>
                </a:cubicBezTo>
                <a:cubicBezTo>
                  <a:pt x="2760075" y="516124"/>
                  <a:pt x="2748873" y="508834"/>
                  <a:pt x="2741257" y="494810"/>
                </a:cubicBezTo>
                <a:cubicBezTo>
                  <a:pt x="2733641" y="480785"/>
                  <a:pt x="2729817" y="463355"/>
                  <a:pt x="2729782" y="442519"/>
                </a:cubicBezTo>
                <a:cubicBezTo>
                  <a:pt x="2729721" y="430640"/>
                  <a:pt x="2731163" y="419072"/>
                  <a:pt x="2734108" y="407815"/>
                </a:cubicBezTo>
                <a:cubicBezTo>
                  <a:pt x="2737053" y="396558"/>
                  <a:pt x="2741864" y="387236"/>
                  <a:pt x="2748543" y="379848"/>
                </a:cubicBezTo>
                <a:cubicBezTo>
                  <a:pt x="2755221" y="372461"/>
                  <a:pt x="2764131" y="368632"/>
                  <a:pt x="2775271" y="368361"/>
                </a:cubicBezTo>
                <a:close/>
                <a:moveTo>
                  <a:pt x="3350973" y="365904"/>
                </a:moveTo>
                <a:cubicBezTo>
                  <a:pt x="3360879" y="366116"/>
                  <a:pt x="3368707" y="368925"/>
                  <a:pt x="3374454" y="374331"/>
                </a:cubicBezTo>
                <a:cubicBezTo>
                  <a:pt x="3380202" y="379736"/>
                  <a:pt x="3384265" y="386463"/>
                  <a:pt x="3386643" y="394510"/>
                </a:cubicBezTo>
                <a:cubicBezTo>
                  <a:pt x="3389021" y="402558"/>
                  <a:pt x="3390109" y="410651"/>
                  <a:pt x="3389907" y="418790"/>
                </a:cubicBezTo>
                <a:lnTo>
                  <a:pt x="3307940" y="418790"/>
                </a:lnTo>
                <a:cubicBezTo>
                  <a:pt x="3308449" y="411038"/>
                  <a:pt x="3310255" y="403127"/>
                  <a:pt x="3313359" y="395057"/>
                </a:cubicBezTo>
                <a:cubicBezTo>
                  <a:pt x="3316463" y="386987"/>
                  <a:pt x="3321093" y="380169"/>
                  <a:pt x="3327248" y="374604"/>
                </a:cubicBezTo>
                <a:cubicBezTo>
                  <a:pt x="3333403" y="369039"/>
                  <a:pt x="3341311" y="366139"/>
                  <a:pt x="3350973" y="365904"/>
                </a:cubicBezTo>
                <a:close/>
                <a:moveTo>
                  <a:pt x="1979373" y="365904"/>
                </a:moveTo>
                <a:cubicBezTo>
                  <a:pt x="1989279" y="366116"/>
                  <a:pt x="1997107" y="368925"/>
                  <a:pt x="2002854" y="374331"/>
                </a:cubicBezTo>
                <a:cubicBezTo>
                  <a:pt x="2008602" y="379736"/>
                  <a:pt x="2012665" y="386463"/>
                  <a:pt x="2015043" y="394510"/>
                </a:cubicBezTo>
                <a:cubicBezTo>
                  <a:pt x="2017421" y="402558"/>
                  <a:pt x="2018509" y="410651"/>
                  <a:pt x="2018307" y="418790"/>
                </a:cubicBezTo>
                <a:lnTo>
                  <a:pt x="1936340" y="418790"/>
                </a:lnTo>
                <a:cubicBezTo>
                  <a:pt x="1936849" y="411038"/>
                  <a:pt x="1938655" y="403127"/>
                  <a:pt x="1941759" y="395057"/>
                </a:cubicBezTo>
                <a:cubicBezTo>
                  <a:pt x="1944863" y="386987"/>
                  <a:pt x="1949493" y="380169"/>
                  <a:pt x="1955648" y="374604"/>
                </a:cubicBezTo>
                <a:cubicBezTo>
                  <a:pt x="1961803" y="369039"/>
                  <a:pt x="1969711" y="366139"/>
                  <a:pt x="1979373" y="365904"/>
                </a:cubicBezTo>
                <a:close/>
                <a:moveTo>
                  <a:pt x="2313784" y="329503"/>
                </a:moveTo>
                <a:cubicBezTo>
                  <a:pt x="2303151" y="329733"/>
                  <a:pt x="2294539" y="333365"/>
                  <a:pt x="2287949" y="340400"/>
                </a:cubicBezTo>
                <a:cubicBezTo>
                  <a:pt x="2281357" y="347435"/>
                  <a:pt x="2277964" y="356491"/>
                  <a:pt x="2277767" y="367567"/>
                </a:cubicBezTo>
                <a:cubicBezTo>
                  <a:pt x="2277861" y="378286"/>
                  <a:pt x="2281050" y="387239"/>
                  <a:pt x="2287335" y="394428"/>
                </a:cubicBezTo>
                <a:cubicBezTo>
                  <a:pt x="2293619" y="401616"/>
                  <a:pt x="2302435" y="405351"/>
                  <a:pt x="2313784" y="405632"/>
                </a:cubicBezTo>
                <a:cubicBezTo>
                  <a:pt x="2324954" y="405402"/>
                  <a:pt x="2333720" y="401770"/>
                  <a:pt x="2340081" y="394735"/>
                </a:cubicBezTo>
                <a:cubicBezTo>
                  <a:pt x="2346442" y="387700"/>
                  <a:pt x="2349682" y="378644"/>
                  <a:pt x="2349801" y="367567"/>
                </a:cubicBezTo>
                <a:cubicBezTo>
                  <a:pt x="2349631" y="356133"/>
                  <a:pt x="2346289" y="346975"/>
                  <a:pt x="2339774" y="340093"/>
                </a:cubicBezTo>
                <a:cubicBezTo>
                  <a:pt x="2333259" y="333212"/>
                  <a:pt x="2324596" y="329682"/>
                  <a:pt x="2313784" y="329503"/>
                </a:cubicBezTo>
                <a:close/>
                <a:moveTo>
                  <a:pt x="1680662" y="328683"/>
                </a:moveTo>
                <a:lnTo>
                  <a:pt x="1680662" y="377372"/>
                </a:lnTo>
                <a:lnTo>
                  <a:pt x="1776065" y="377372"/>
                </a:lnTo>
                <a:lnTo>
                  <a:pt x="1776065" y="378600"/>
                </a:lnTo>
                <a:cubicBezTo>
                  <a:pt x="1771160" y="384516"/>
                  <a:pt x="1766230" y="390611"/>
                  <a:pt x="1761274" y="396885"/>
                </a:cubicBezTo>
                <a:cubicBezTo>
                  <a:pt x="1756317" y="403159"/>
                  <a:pt x="1751285" y="409766"/>
                  <a:pt x="1746175" y="416706"/>
                </a:cubicBezTo>
                <a:lnTo>
                  <a:pt x="1672882" y="520761"/>
                </a:lnTo>
                <a:lnTo>
                  <a:pt x="1672882" y="556766"/>
                </a:lnTo>
                <a:lnTo>
                  <a:pt x="1849767" y="556766"/>
                </a:lnTo>
                <a:lnTo>
                  <a:pt x="1849767" y="508077"/>
                </a:lnTo>
                <a:lnTo>
                  <a:pt x="1745765" y="508077"/>
                </a:lnTo>
                <a:lnTo>
                  <a:pt x="1745765" y="507258"/>
                </a:lnTo>
                <a:cubicBezTo>
                  <a:pt x="1750705" y="501487"/>
                  <a:pt x="1755772" y="495307"/>
                  <a:pt x="1760967" y="488717"/>
                </a:cubicBezTo>
                <a:cubicBezTo>
                  <a:pt x="1766161" y="482127"/>
                  <a:pt x="1771331" y="475332"/>
                  <a:pt x="1776475" y="468333"/>
                </a:cubicBezTo>
                <a:lnTo>
                  <a:pt x="1847311" y="366734"/>
                </a:lnTo>
                <a:lnTo>
                  <a:pt x="1847311" y="328683"/>
                </a:lnTo>
                <a:close/>
                <a:moveTo>
                  <a:pt x="1480637" y="328683"/>
                </a:moveTo>
                <a:lnTo>
                  <a:pt x="1480637" y="377372"/>
                </a:lnTo>
                <a:lnTo>
                  <a:pt x="1576040" y="377372"/>
                </a:lnTo>
                <a:lnTo>
                  <a:pt x="1576040" y="378600"/>
                </a:lnTo>
                <a:cubicBezTo>
                  <a:pt x="1571135" y="384516"/>
                  <a:pt x="1566205" y="390611"/>
                  <a:pt x="1561249" y="396885"/>
                </a:cubicBezTo>
                <a:cubicBezTo>
                  <a:pt x="1556293" y="403159"/>
                  <a:pt x="1551260" y="409766"/>
                  <a:pt x="1546150" y="416706"/>
                </a:cubicBezTo>
                <a:lnTo>
                  <a:pt x="1472858" y="520761"/>
                </a:lnTo>
                <a:lnTo>
                  <a:pt x="1472858" y="556766"/>
                </a:lnTo>
                <a:lnTo>
                  <a:pt x="1649743" y="556766"/>
                </a:lnTo>
                <a:lnTo>
                  <a:pt x="1649743" y="508077"/>
                </a:lnTo>
                <a:lnTo>
                  <a:pt x="1545741" y="508077"/>
                </a:lnTo>
                <a:lnTo>
                  <a:pt x="1545741" y="507258"/>
                </a:lnTo>
                <a:cubicBezTo>
                  <a:pt x="1550680" y="501487"/>
                  <a:pt x="1555747" y="495307"/>
                  <a:pt x="1560942" y="488717"/>
                </a:cubicBezTo>
                <a:cubicBezTo>
                  <a:pt x="1566137" y="482127"/>
                  <a:pt x="1571306" y="475332"/>
                  <a:pt x="1576450" y="468333"/>
                </a:cubicBezTo>
                <a:lnTo>
                  <a:pt x="1647286" y="366734"/>
                </a:lnTo>
                <a:lnTo>
                  <a:pt x="1647286" y="328683"/>
                </a:lnTo>
                <a:close/>
                <a:moveTo>
                  <a:pt x="1242410" y="328683"/>
                </a:moveTo>
                <a:lnTo>
                  <a:pt x="1242410" y="464662"/>
                </a:lnTo>
                <a:cubicBezTo>
                  <a:pt x="1242733" y="498603"/>
                  <a:pt x="1249452" y="523251"/>
                  <a:pt x="1262567" y="538608"/>
                </a:cubicBezTo>
                <a:cubicBezTo>
                  <a:pt x="1275681" y="553965"/>
                  <a:pt x="1293249" y="561519"/>
                  <a:pt x="1315272" y="561271"/>
                </a:cubicBezTo>
                <a:cubicBezTo>
                  <a:pt x="1332836" y="560742"/>
                  <a:pt x="1346994" y="556787"/>
                  <a:pt x="1357743" y="549406"/>
                </a:cubicBezTo>
                <a:cubicBezTo>
                  <a:pt x="1368493" y="542024"/>
                  <a:pt x="1376192" y="534386"/>
                  <a:pt x="1380841" y="526493"/>
                </a:cubicBezTo>
                <a:lnTo>
                  <a:pt x="1382069" y="526493"/>
                </a:lnTo>
                <a:lnTo>
                  <a:pt x="1384934" y="556766"/>
                </a:lnTo>
                <a:lnTo>
                  <a:pt x="1437726" y="556766"/>
                </a:lnTo>
                <a:cubicBezTo>
                  <a:pt x="1437282" y="547134"/>
                  <a:pt x="1436838" y="536505"/>
                  <a:pt x="1436395" y="524877"/>
                </a:cubicBezTo>
                <a:cubicBezTo>
                  <a:pt x="1435951" y="513250"/>
                  <a:pt x="1435712" y="500675"/>
                  <a:pt x="1435678" y="487154"/>
                </a:cubicBezTo>
                <a:lnTo>
                  <a:pt x="1435678" y="328683"/>
                </a:lnTo>
                <a:lnTo>
                  <a:pt x="1375112" y="328683"/>
                </a:lnTo>
                <a:lnTo>
                  <a:pt x="1375112" y="469137"/>
                </a:lnTo>
                <a:cubicBezTo>
                  <a:pt x="1374788" y="482215"/>
                  <a:pt x="1371031" y="492549"/>
                  <a:pt x="1363841" y="500138"/>
                </a:cubicBezTo>
                <a:cubicBezTo>
                  <a:pt x="1356651" y="507727"/>
                  <a:pt x="1347976" y="511602"/>
                  <a:pt x="1337815" y="511764"/>
                </a:cubicBezTo>
                <a:cubicBezTo>
                  <a:pt x="1325424" y="511576"/>
                  <a:pt x="1316493" y="506524"/>
                  <a:pt x="1311019" y="496609"/>
                </a:cubicBezTo>
                <a:cubicBezTo>
                  <a:pt x="1305546" y="486694"/>
                  <a:pt x="1302865" y="473042"/>
                  <a:pt x="1302976" y="455652"/>
                </a:cubicBezTo>
                <a:lnTo>
                  <a:pt x="1302976" y="328683"/>
                </a:lnTo>
                <a:close/>
                <a:moveTo>
                  <a:pt x="3354661" y="323769"/>
                </a:moveTo>
                <a:cubicBezTo>
                  <a:pt x="3332351" y="324061"/>
                  <a:pt x="3313435" y="329752"/>
                  <a:pt x="3297913" y="340840"/>
                </a:cubicBezTo>
                <a:cubicBezTo>
                  <a:pt x="3282391" y="351928"/>
                  <a:pt x="3270578" y="366657"/>
                  <a:pt x="3262475" y="385027"/>
                </a:cubicBezTo>
                <a:cubicBezTo>
                  <a:pt x="3254372" y="403397"/>
                  <a:pt x="3250294" y="423651"/>
                  <a:pt x="3250241" y="445789"/>
                </a:cubicBezTo>
                <a:cubicBezTo>
                  <a:pt x="3250444" y="481597"/>
                  <a:pt x="3260064" y="509637"/>
                  <a:pt x="3279101" y="529908"/>
                </a:cubicBezTo>
                <a:cubicBezTo>
                  <a:pt x="3298137" y="550179"/>
                  <a:pt x="3325373" y="560497"/>
                  <a:pt x="3360809" y="560861"/>
                </a:cubicBezTo>
                <a:cubicBezTo>
                  <a:pt x="3375075" y="560827"/>
                  <a:pt x="3388540" y="559668"/>
                  <a:pt x="3401205" y="557384"/>
                </a:cubicBezTo>
                <a:cubicBezTo>
                  <a:pt x="3413869" y="555100"/>
                  <a:pt x="3424971" y="551895"/>
                  <a:pt x="3434509" y="547770"/>
                </a:cubicBezTo>
                <a:lnTo>
                  <a:pt x="3425916" y="506021"/>
                </a:lnTo>
                <a:cubicBezTo>
                  <a:pt x="3418201" y="508745"/>
                  <a:pt x="3409795" y="510983"/>
                  <a:pt x="3400695" y="512734"/>
                </a:cubicBezTo>
                <a:cubicBezTo>
                  <a:pt x="3391596" y="514485"/>
                  <a:pt x="3381443" y="515390"/>
                  <a:pt x="3370235" y="515450"/>
                </a:cubicBezTo>
                <a:cubicBezTo>
                  <a:pt x="3353397" y="515612"/>
                  <a:pt x="3339121" y="511393"/>
                  <a:pt x="3327407" y="502792"/>
                </a:cubicBezTo>
                <a:cubicBezTo>
                  <a:pt x="3315693" y="494191"/>
                  <a:pt x="3309204" y="480236"/>
                  <a:pt x="3307940" y="460925"/>
                </a:cubicBezTo>
                <a:lnTo>
                  <a:pt x="3444330" y="460925"/>
                </a:lnTo>
                <a:cubicBezTo>
                  <a:pt x="3444935" y="457618"/>
                  <a:pt x="3445361" y="453903"/>
                  <a:pt x="3445609" y="449778"/>
                </a:cubicBezTo>
                <a:cubicBezTo>
                  <a:pt x="3445856" y="445653"/>
                  <a:pt x="3445975" y="441323"/>
                  <a:pt x="3445967" y="436790"/>
                </a:cubicBezTo>
                <a:cubicBezTo>
                  <a:pt x="3445619" y="399815"/>
                  <a:pt x="3437313" y="371759"/>
                  <a:pt x="3421050" y="352623"/>
                </a:cubicBezTo>
                <a:cubicBezTo>
                  <a:pt x="3404787" y="333487"/>
                  <a:pt x="3382657" y="323868"/>
                  <a:pt x="3354661" y="323769"/>
                </a:cubicBezTo>
                <a:close/>
                <a:moveTo>
                  <a:pt x="2776501" y="323769"/>
                </a:moveTo>
                <a:cubicBezTo>
                  <a:pt x="2744933" y="323979"/>
                  <a:pt x="2719183" y="334399"/>
                  <a:pt x="2699251" y="355028"/>
                </a:cubicBezTo>
                <a:cubicBezTo>
                  <a:pt x="2679320" y="375657"/>
                  <a:pt x="2669035" y="405230"/>
                  <a:pt x="2668397" y="443748"/>
                </a:cubicBezTo>
                <a:cubicBezTo>
                  <a:pt x="2668959" y="481089"/>
                  <a:pt x="2678885" y="509946"/>
                  <a:pt x="2698177" y="530319"/>
                </a:cubicBezTo>
                <a:cubicBezTo>
                  <a:pt x="2717469" y="550692"/>
                  <a:pt x="2742757" y="561009"/>
                  <a:pt x="2774042" y="561271"/>
                </a:cubicBezTo>
                <a:cubicBezTo>
                  <a:pt x="2791352" y="561393"/>
                  <a:pt x="2808079" y="557422"/>
                  <a:pt x="2824225" y="549357"/>
                </a:cubicBezTo>
                <a:cubicBezTo>
                  <a:pt x="2840371" y="541293"/>
                  <a:pt x="2853694" y="528404"/>
                  <a:pt x="2864195" y="510690"/>
                </a:cubicBezTo>
                <a:cubicBezTo>
                  <a:pt x="2874695" y="492976"/>
                  <a:pt x="2880132" y="469706"/>
                  <a:pt x="2880506" y="440880"/>
                </a:cubicBezTo>
                <a:cubicBezTo>
                  <a:pt x="2880166" y="405707"/>
                  <a:pt x="2870819" y="377533"/>
                  <a:pt x="2852466" y="356359"/>
                </a:cubicBezTo>
                <a:cubicBezTo>
                  <a:pt x="2834113" y="335184"/>
                  <a:pt x="2808791" y="324321"/>
                  <a:pt x="2776501" y="323769"/>
                </a:cubicBezTo>
                <a:close/>
                <a:moveTo>
                  <a:pt x="2230472" y="323769"/>
                </a:moveTo>
                <a:cubicBezTo>
                  <a:pt x="2219465" y="323786"/>
                  <a:pt x="2208714" y="327540"/>
                  <a:pt x="2198219" y="335030"/>
                </a:cubicBezTo>
                <a:cubicBezTo>
                  <a:pt x="2187724" y="342521"/>
                  <a:pt x="2179637" y="353646"/>
                  <a:pt x="2173956" y="368404"/>
                </a:cubicBezTo>
                <a:lnTo>
                  <a:pt x="2172319" y="368404"/>
                </a:lnTo>
                <a:lnTo>
                  <a:pt x="2169864" y="328683"/>
                </a:lnTo>
                <a:lnTo>
                  <a:pt x="2117890" y="328683"/>
                </a:lnTo>
                <a:cubicBezTo>
                  <a:pt x="2118317" y="338844"/>
                  <a:pt x="2118692" y="349747"/>
                  <a:pt x="2119017" y="361392"/>
                </a:cubicBezTo>
                <a:cubicBezTo>
                  <a:pt x="2119341" y="373036"/>
                  <a:pt x="2119512" y="385884"/>
                  <a:pt x="2119529" y="399934"/>
                </a:cubicBezTo>
                <a:lnTo>
                  <a:pt x="2119529" y="556766"/>
                </a:lnTo>
                <a:lnTo>
                  <a:pt x="2180095" y="556766"/>
                </a:lnTo>
                <a:lnTo>
                  <a:pt x="2180095" y="438835"/>
                </a:lnTo>
                <a:cubicBezTo>
                  <a:pt x="2180393" y="419410"/>
                  <a:pt x="2185018" y="404982"/>
                  <a:pt x="2193969" y="395550"/>
                </a:cubicBezTo>
                <a:cubicBezTo>
                  <a:pt x="2202920" y="386118"/>
                  <a:pt x="2214405" y="381424"/>
                  <a:pt x="2228425" y="381467"/>
                </a:cubicBezTo>
                <a:cubicBezTo>
                  <a:pt x="2231479" y="381467"/>
                  <a:pt x="2234278" y="381570"/>
                  <a:pt x="2236821" y="381775"/>
                </a:cubicBezTo>
                <a:cubicBezTo>
                  <a:pt x="2239363" y="381979"/>
                  <a:pt x="2241753" y="382287"/>
                  <a:pt x="2243988" y="382696"/>
                </a:cubicBezTo>
                <a:lnTo>
                  <a:pt x="2243988" y="324997"/>
                </a:lnTo>
                <a:cubicBezTo>
                  <a:pt x="2241992" y="324587"/>
                  <a:pt x="2239944" y="324280"/>
                  <a:pt x="2237845" y="324076"/>
                </a:cubicBezTo>
                <a:cubicBezTo>
                  <a:pt x="2235746" y="323871"/>
                  <a:pt x="2233288" y="323769"/>
                  <a:pt x="2230472" y="323769"/>
                </a:cubicBezTo>
                <a:close/>
                <a:moveTo>
                  <a:pt x="1983061" y="323769"/>
                </a:moveTo>
                <a:cubicBezTo>
                  <a:pt x="1960751" y="324061"/>
                  <a:pt x="1941835" y="329752"/>
                  <a:pt x="1926313" y="340840"/>
                </a:cubicBezTo>
                <a:cubicBezTo>
                  <a:pt x="1910791" y="351928"/>
                  <a:pt x="1898978" y="366657"/>
                  <a:pt x="1890875" y="385027"/>
                </a:cubicBezTo>
                <a:cubicBezTo>
                  <a:pt x="1882772" y="403397"/>
                  <a:pt x="1878694" y="423651"/>
                  <a:pt x="1878641" y="445789"/>
                </a:cubicBezTo>
                <a:cubicBezTo>
                  <a:pt x="1878844" y="481597"/>
                  <a:pt x="1888464" y="509637"/>
                  <a:pt x="1907501" y="529908"/>
                </a:cubicBezTo>
                <a:cubicBezTo>
                  <a:pt x="1926537" y="550179"/>
                  <a:pt x="1953773" y="560497"/>
                  <a:pt x="1989209" y="560861"/>
                </a:cubicBezTo>
                <a:cubicBezTo>
                  <a:pt x="2003475" y="560827"/>
                  <a:pt x="2016940" y="559668"/>
                  <a:pt x="2029605" y="557384"/>
                </a:cubicBezTo>
                <a:cubicBezTo>
                  <a:pt x="2042269" y="555100"/>
                  <a:pt x="2053371" y="551895"/>
                  <a:pt x="2062909" y="547770"/>
                </a:cubicBezTo>
                <a:lnTo>
                  <a:pt x="2054316" y="506021"/>
                </a:lnTo>
                <a:cubicBezTo>
                  <a:pt x="2046601" y="508745"/>
                  <a:pt x="2038195" y="510983"/>
                  <a:pt x="2029095" y="512734"/>
                </a:cubicBezTo>
                <a:cubicBezTo>
                  <a:pt x="2019996" y="514485"/>
                  <a:pt x="2009843" y="515390"/>
                  <a:pt x="1998635" y="515450"/>
                </a:cubicBezTo>
                <a:cubicBezTo>
                  <a:pt x="1981797" y="515612"/>
                  <a:pt x="1967522" y="511393"/>
                  <a:pt x="1955807" y="502792"/>
                </a:cubicBezTo>
                <a:cubicBezTo>
                  <a:pt x="1944093" y="494191"/>
                  <a:pt x="1937604" y="480236"/>
                  <a:pt x="1936340" y="460925"/>
                </a:cubicBezTo>
                <a:lnTo>
                  <a:pt x="2072730" y="460925"/>
                </a:lnTo>
                <a:cubicBezTo>
                  <a:pt x="2073335" y="457618"/>
                  <a:pt x="2073762" y="453903"/>
                  <a:pt x="2074009" y="449778"/>
                </a:cubicBezTo>
                <a:cubicBezTo>
                  <a:pt x="2074256" y="445653"/>
                  <a:pt x="2074376" y="441323"/>
                  <a:pt x="2074367" y="436790"/>
                </a:cubicBezTo>
                <a:cubicBezTo>
                  <a:pt x="2074019" y="399815"/>
                  <a:pt x="2065713" y="371759"/>
                  <a:pt x="2049450" y="352623"/>
                </a:cubicBezTo>
                <a:cubicBezTo>
                  <a:pt x="2033187" y="333487"/>
                  <a:pt x="2011058" y="323868"/>
                  <a:pt x="1983061" y="323769"/>
                </a:cubicBezTo>
                <a:close/>
                <a:moveTo>
                  <a:pt x="3095427" y="284398"/>
                </a:moveTo>
                <a:cubicBezTo>
                  <a:pt x="3109362" y="284176"/>
                  <a:pt x="3121145" y="287182"/>
                  <a:pt x="3130776" y="293414"/>
                </a:cubicBezTo>
                <a:cubicBezTo>
                  <a:pt x="3140407" y="299647"/>
                  <a:pt x="3145428" y="310439"/>
                  <a:pt x="3145838" y="325790"/>
                </a:cubicBezTo>
                <a:cubicBezTo>
                  <a:pt x="3145701" y="338930"/>
                  <a:pt x="3140851" y="349534"/>
                  <a:pt x="3131289" y="357602"/>
                </a:cubicBezTo>
                <a:cubicBezTo>
                  <a:pt x="3121725" y="365671"/>
                  <a:pt x="3108269" y="369820"/>
                  <a:pt x="3090918" y="370051"/>
                </a:cubicBezTo>
                <a:lnTo>
                  <a:pt x="3068787" y="370051"/>
                </a:lnTo>
                <a:lnTo>
                  <a:pt x="3068787" y="286448"/>
                </a:lnTo>
                <a:cubicBezTo>
                  <a:pt x="3071408" y="285824"/>
                  <a:pt x="3074875" y="285329"/>
                  <a:pt x="3079187" y="284962"/>
                </a:cubicBezTo>
                <a:cubicBezTo>
                  <a:pt x="3083499" y="284595"/>
                  <a:pt x="3088912" y="284407"/>
                  <a:pt x="3095427" y="284398"/>
                </a:cubicBezTo>
                <a:close/>
                <a:moveTo>
                  <a:pt x="1076127" y="284398"/>
                </a:moveTo>
                <a:cubicBezTo>
                  <a:pt x="1090062" y="284176"/>
                  <a:pt x="1101845" y="287182"/>
                  <a:pt x="1111476" y="293414"/>
                </a:cubicBezTo>
                <a:cubicBezTo>
                  <a:pt x="1121108" y="299647"/>
                  <a:pt x="1126128" y="310439"/>
                  <a:pt x="1126538" y="325790"/>
                </a:cubicBezTo>
                <a:cubicBezTo>
                  <a:pt x="1126402" y="338930"/>
                  <a:pt x="1121552" y="349534"/>
                  <a:pt x="1111989" y="357602"/>
                </a:cubicBezTo>
                <a:cubicBezTo>
                  <a:pt x="1102426" y="365671"/>
                  <a:pt x="1088969" y="369820"/>
                  <a:pt x="1071619" y="370051"/>
                </a:cubicBezTo>
                <a:lnTo>
                  <a:pt x="1049487" y="370051"/>
                </a:lnTo>
                <a:lnTo>
                  <a:pt x="1049487" y="286448"/>
                </a:lnTo>
                <a:cubicBezTo>
                  <a:pt x="1052108" y="285824"/>
                  <a:pt x="1055575" y="285329"/>
                  <a:pt x="1059887" y="284962"/>
                </a:cubicBezTo>
                <a:cubicBezTo>
                  <a:pt x="1064199" y="284595"/>
                  <a:pt x="1069612" y="284407"/>
                  <a:pt x="1076127" y="284398"/>
                </a:cubicBezTo>
                <a:close/>
                <a:moveTo>
                  <a:pt x="2430787" y="241854"/>
                </a:moveTo>
                <a:lnTo>
                  <a:pt x="2430787" y="294228"/>
                </a:lnTo>
                <a:lnTo>
                  <a:pt x="2508196" y="294228"/>
                </a:lnTo>
                <a:lnTo>
                  <a:pt x="2508196" y="556766"/>
                </a:lnTo>
                <a:lnTo>
                  <a:pt x="2568762" y="556766"/>
                </a:lnTo>
                <a:lnTo>
                  <a:pt x="2568762" y="294228"/>
                </a:lnTo>
                <a:lnTo>
                  <a:pt x="2646581" y="294228"/>
                </a:lnTo>
                <a:lnTo>
                  <a:pt x="2646581" y="241854"/>
                </a:lnTo>
                <a:close/>
                <a:moveTo>
                  <a:pt x="3088459" y="239396"/>
                </a:moveTo>
                <a:cubicBezTo>
                  <a:pt x="3072818" y="239439"/>
                  <a:pt x="3057923" y="240069"/>
                  <a:pt x="3043776" y="241288"/>
                </a:cubicBezTo>
                <a:cubicBezTo>
                  <a:pt x="3029629" y="242507"/>
                  <a:pt x="3017914" y="244058"/>
                  <a:pt x="3008630" y="245942"/>
                </a:cubicBezTo>
                <a:lnTo>
                  <a:pt x="3008630" y="555541"/>
                </a:lnTo>
                <a:cubicBezTo>
                  <a:pt x="3016005" y="556607"/>
                  <a:pt x="3025298" y="557544"/>
                  <a:pt x="3036510" y="558354"/>
                </a:cubicBezTo>
                <a:cubicBezTo>
                  <a:pt x="3047722" y="559164"/>
                  <a:pt x="3060803" y="559590"/>
                  <a:pt x="3075753" y="559633"/>
                </a:cubicBezTo>
                <a:cubicBezTo>
                  <a:pt x="3103681" y="559607"/>
                  <a:pt x="3126815" y="557101"/>
                  <a:pt x="3145154" y="552115"/>
                </a:cubicBezTo>
                <a:cubicBezTo>
                  <a:pt x="3163493" y="547129"/>
                  <a:pt x="3177911" y="539816"/>
                  <a:pt x="3188405" y="530176"/>
                </a:cubicBezTo>
                <a:cubicBezTo>
                  <a:pt x="3197656" y="521857"/>
                  <a:pt x="3204733" y="512098"/>
                  <a:pt x="3209635" y="500900"/>
                </a:cubicBezTo>
                <a:cubicBezTo>
                  <a:pt x="3214537" y="489701"/>
                  <a:pt x="3217010" y="477887"/>
                  <a:pt x="3217053" y="465456"/>
                </a:cubicBezTo>
                <a:cubicBezTo>
                  <a:pt x="3216695" y="445241"/>
                  <a:pt x="3210863" y="428513"/>
                  <a:pt x="3199557" y="415274"/>
                </a:cubicBezTo>
                <a:cubicBezTo>
                  <a:pt x="3188252" y="402034"/>
                  <a:pt x="3173622" y="393096"/>
                  <a:pt x="3155666" y="388460"/>
                </a:cubicBezTo>
                <a:lnTo>
                  <a:pt x="3155666" y="386824"/>
                </a:lnTo>
                <a:cubicBezTo>
                  <a:pt x="3172441" y="380235"/>
                  <a:pt x="3185023" y="370902"/>
                  <a:pt x="3193411" y="358825"/>
                </a:cubicBezTo>
                <a:cubicBezTo>
                  <a:pt x="3201800" y="346749"/>
                  <a:pt x="3205994" y="333415"/>
                  <a:pt x="3205994" y="318823"/>
                </a:cubicBezTo>
                <a:cubicBezTo>
                  <a:pt x="3205892" y="305846"/>
                  <a:pt x="3203129" y="294307"/>
                  <a:pt x="3197707" y="284207"/>
                </a:cubicBezTo>
                <a:cubicBezTo>
                  <a:pt x="3192285" y="274106"/>
                  <a:pt x="3184817" y="265851"/>
                  <a:pt x="3175302" y="259442"/>
                </a:cubicBezTo>
                <a:cubicBezTo>
                  <a:pt x="3164577" y="251985"/>
                  <a:pt x="3152157" y="246751"/>
                  <a:pt x="3138041" y="243743"/>
                </a:cubicBezTo>
                <a:cubicBezTo>
                  <a:pt x="3123925" y="240734"/>
                  <a:pt x="3107398" y="239285"/>
                  <a:pt x="3088459" y="239396"/>
                </a:cubicBezTo>
                <a:close/>
                <a:moveTo>
                  <a:pt x="1069160" y="239396"/>
                </a:moveTo>
                <a:cubicBezTo>
                  <a:pt x="1053518" y="239439"/>
                  <a:pt x="1038623" y="240069"/>
                  <a:pt x="1024476" y="241288"/>
                </a:cubicBezTo>
                <a:cubicBezTo>
                  <a:pt x="1010329" y="242507"/>
                  <a:pt x="998614" y="244058"/>
                  <a:pt x="989330" y="245942"/>
                </a:cubicBezTo>
                <a:lnTo>
                  <a:pt x="989330" y="555541"/>
                </a:lnTo>
                <a:cubicBezTo>
                  <a:pt x="996705" y="556607"/>
                  <a:pt x="1005998" y="557544"/>
                  <a:pt x="1017210" y="558354"/>
                </a:cubicBezTo>
                <a:cubicBezTo>
                  <a:pt x="1028422" y="559164"/>
                  <a:pt x="1041504" y="559590"/>
                  <a:pt x="1056454" y="559633"/>
                </a:cubicBezTo>
                <a:cubicBezTo>
                  <a:pt x="1084381" y="559607"/>
                  <a:pt x="1107515" y="557101"/>
                  <a:pt x="1125854" y="552115"/>
                </a:cubicBezTo>
                <a:cubicBezTo>
                  <a:pt x="1144194" y="547129"/>
                  <a:pt x="1158611" y="539816"/>
                  <a:pt x="1169106" y="530176"/>
                </a:cubicBezTo>
                <a:cubicBezTo>
                  <a:pt x="1178356" y="521857"/>
                  <a:pt x="1185433" y="512098"/>
                  <a:pt x="1190335" y="500900"/>
                </a:cubicBezTo>
                <a:cubicBezTo>
                  <a:pt x="1195238" y="489701"/>
                  <a:pt x="1197710" y="477887"/>
                  <a:pt x="1197753" y="465456"/>
                </a:cubicBezTo>
                <a:cubicBezTo>
                  <a:pt x="1197395" y="445241"/>
                  <a:pt x="1191563" y="428513"/>
                  <a:pt x="1180258" y="415274"/>
                </a:cubicBezTo>
                <a:cubicBezTo>
                  <a:pt x="1168952" y="402034"/>
                  <a:pt x="1154322" y="393096"/>
                  <a:pt x="1136366" y="388460"/>
                </a:cubicBezTo>
                <a:lnTo>
                  <a:pt x="1136366" y="386824"/>
                </a:lnTo>
                <a:cubicBezTo>
                  <a:pt x="1153141" y="380235"/>
                  <a:pt x="1165723" y="370902"/>
                  <a:pt x="1174111" y="358825"/>
                </a:cubicBezTo>
                <a:cubicBezTo>
                  <a:pt x="1182500" y="346749"/>
                  <a:pt x="1186694" y="333415"/>
                  <a:pt x="1186694" y="318823"/>
                </a:cubicBezTo>
                <a:cubicBezTo>
                  <a:pt x="1186592" y="305846"/>
                  <a:pt x="1183830" y="294307"/>
                  <a:pt x="1178408" y="284207"/>
                </a:cubicBezTo>
                <a:cubicBezTo>
                  <a:pt x="1172985" y="274106"/>
                  <a:pt x="1165517" y="265851"/>
                  <a:pt x="1156002" y="259442"/>
                </a:cubicBezTo>
                <a:cubicBezTo>
                  <a:pt x="1145277" y="251985"/>
                  <a:pt x="1132857" y="246751"/>
                  <a:pt x="1118741" y="243743"/>
                </a:cubicBezTo>
                <a:cubicBezTo>
                  <a:pt x="1104625" y="240734"/>
                  <a:pt x="1088098" y="239285"/>
                  <a:pt x="1069160" y="239396"/>
                </a:cubicBezTo>
                <a:close/>
                <a:moveTo>
                  <a:pt x="445101" y="0"/>
                </a:moveTo>
                <a:lnTo>
                  <a:pt x="4228882" y="0"/>
                </a:lnTo>
                <a:cubicBezTo>
                  <a:pt x="4474704" y="0"/>
                  <a:pt x="4673983" y="199279"/>
                  <a:pt x="4673983" y="445101"/>
                </a:cubicBezTo>
                <a:lnTo>
                  <a:pt x="4673983" y="2225451"/>
                </a:lnTo>
                <a:cubicBezTo>
                  <a:pt x="4673983" y="2471273"/>
                  <a:pt x="4474704" y="2670552"/>
                  <a:pt x="4228882" y="2670552"/>
                </a:cubicBezTo>
                <a:lnTo>
                  <a:pt x="445101" y="2670552"/>
                </a:lnTo>
                <a:cubicBezTo>
                  <a:pt x="199279" y="2670552"/>
                  <a:pt x="0" y="2471273"/>
                  <a:pt x="0" y="2225451"/>
                </a:cubicBezTo>
                <a:lnTo>
                  <a:pt x="0" y="445101"/>
                </a:lnTo>
                <a:cubicBezTo>
                  <a:pt x="0" y="199279"/>
                  <a:pt x="199279" y="0"/>
                  <a:pt x="4451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5859A-A8D5-0A29-F752-8BE19DABA4D3}"/>
              </a:ext>
            </a:extLst>
          </p:cNvPr>
          <p:cNvSpPr txBox="1"/>
          <p:nvPr/>
        </p:nvSpPr>
        <p:spPr>
          <a:xfrm>
            <a:off x="-6941341" y="2497326"/>
            <a:ext cx="4842576" cy="2822827"/>
          </a:xfrm>
          <a:custGeom>
            <a:avLst/>
            <a:gdLst/>
            <a:ahLst/>
            <a:cxnLst/>
            <a:rect l="l" t="t" r="r" b="b"/>
            <a:pathLst>
              <a:path w="4673983" h="2702282">
                <a:moveTo>
                  <a:pt x="2002932" y="2255463"/>
                </a:moveTo>
                <a:lnTo>
                  <a:pt x="2002932" y="2288252"/>
                </a:lnTo>
                <a:cubicBezTo>
                  <a:pt x="2002727" y="2297899"/>
                  <a:pt x="2000495" y="2305610"/>
                  <a:pt x="1996237" y="2311387"/>
                </a:cubicBezTo>
                <a:cubicBezTo>
                  <a:pt x="1991978" y="2317163"/>
                  <a:pt x="1986923" y="2321322"/>
                  <a:pt x="1981071" y="2323865"/>
                </a:cubicBezTo>
                <a:cubicBezTo>
                  <a:pt x="1975219" y="2326407"/>
                  <a:pt x="1969799" y="2327652"/>
                  <a:pt x="1964812" y="2327599"/>
                </a:cubicBezTo>
                <a:cubicBezTo>
                  <a:pt x="1956981" y="2327659"/>
                  <a:pt x="1950304" y="2325183"/>
                  <a:pt x="1944779" y="2320170"/>
                </a:cubicBezTo>
                <a:cubicBezTo>
                  <a:pt x="1939254" y="2315158"/>
                  <a:pt x="1936367" y="2307251"/>
                  <a:pt x="1936120" y="2296449"/>
                </a:cubicBezTo>
                <a:cubicBezTo>
                  <a:pt x="1936337" y="2285492"/>
                  <a:pt x="1939682" y="2277031"/>
                  <a:pt x="1946155" y="2271068"/>
                </a:cubicBezTo>
                <a:cubicBezTo>
                  <a:pt x="1952627" y="2265105"/>
                  <a:pt x="1960921" y="2260986"/>
                  <a:pt x="1971036" y="2258711"/>
                </a:cubicBezTo>
                <a:cubicBezTo>
                  <a:pt x="1981152" y="2256437"/>
                  <a:pt x="1991784" y="2255354"/>
                  <a:pt x="2002932" y="2255463"/>
                </a:cubicBezTo>
                <a:close/>
                <a:moveTo>
                  <a:pt x="2484796" y="2175596"/>
                </a:moveTo>
                <a:cubicBezTo>
                  <a:pt x="2494703" y="2175808"/>
                  <a:pt x="2502530" y="2178617"/>
                  <a:pt x="2508278" y="2184023"/>
                </a:cubicBezTo>
                <a:cubicBezTo>
                  <a:pt x="2514026" y="2189428"/>
                  <a:pt x="2518088" y="2196155"/>
                  <a:pt x="2520466" y="2204202"/>
                </a:cubicBezTo>
                <a:cubicBezTo>
                  <a:pt x="2522844" y="2212250"/>
                  <a:pt x="2523932" y="2220343"/>
                  <a:pt x="2523730" y="2228482"/>
                </a:cubicBezTo>
                <a:lnTo>
                  <a:pt x="2441764" y="2228482"/>
                </a:lnTo>
                <a:cubicBezTo>
                  <a:pt x="2442272" y="2220730"/>
                  <a:pt x="2444079" y="2212819"/>
                  <a:pt x="2447183" y="2204749"/>
                </a:cubicBezTo>
                <a:cubicBezTo>
                  <a:pt x="2450287" y="2196679"/>
                  <a:pt x="2454916" y="2189861"/>
                  <a:pt x="2461071" y="2184296"/>
                </a:cubicBezTo>
                <a:cubicBezTo>
                  <a:pt x="2467227" y="2178731"/>
                  <a:pt x="2475135" y="2175831"/>
                  <a:pt x="2484796" y="2175596"/>
                </a:cubicBezTo>
                <a:close/>
                <a:moveTo>
                  <a:pt x="2282052" y="2138375"/>
                </a:moveTo>
                <a:lnTo>
                  <a:pt x="2282052" y="2366458"/>
                </a:lnTo>
                <a:lnTo>
                  <a:pt x="2342618" y="2366458"/>
                </a:lnTo>
                <a:lnTo>
                  <a:pt x="2342618" y="2138375"/>
                </a:lnTo>
                <a:close/>
                <a:moveTo>
                  <a:pt x="2745768" y="2133870"/>
                </a:moveTo>
                <a:cubicBezTo>
                  <a:pt x="2729134" y="2134109"/>
                  <a:pt x="2715268" y="2137835"/>
                  <a:pt x="2704168" y="2145046"/>
                </a:cubicBezTo>
                <a:cubicBezTo>
                  <a:pt x="2693069" y="2152257"/>
                  <a:pt x="2684942" y="2160289"/>
                  <a:pt x="2679789" y="2169142"/>
                </a:cubicBezTo>
                <a:lnTo>
                  <a:pt x="2678562" y="2169142"/>
                </a:lnTo>
                <a:lnTo>
                  <a:pt x="2675697" y="2138375"/>
                </a:lnTo>
                <a:lnTo>
                  <a:pt x="2623314" y="2138375"/>
                </a:lnTo>
                <a:cubicBezTo>
                  <a:pt x="2623741" y="2148358"/>
                  <a:pt x="2624116" y="2158955"/>
                  <a:pt x="2624440" y="2170168"/>
                </a:cubicBezTo>
                <a:cubicBezTo>
                  <a:pt x="2624765" y="2181381"/>
                  <a:pt x="2624935" y="2193619"/>
                  <a:pt x="2624952" y="2206882"/>
                </a:cubicBezTo>
                <a:lnTo>
                  <a:pt x="2624952" y="2366458"/>
                </a:lnTo>
                <a:lnTo>
                  <a:pt x="2685518" y="2366458"/>
                </a:lnTo>
                <a:lnTo>
                  <a:pt x="2685518" y="2230675"/>
                </a:lnTo>
                <a:cubicBezTo>
                  <a:pt x="2686116" y="2213567"/>
                  <a:pt x="2690556" y="2201359"/>
                  <a:pt x="2698839" y="2194051"/>
                </a:cubicBezTo>
                <a:cubicBezTo>
                  <a:pt x="2707121" y="2186744"/>
                  <a:pt x="2715660" y="2183186"/>
                  <a:pt x="2724455" y="2183378"/>
                </a:cubicBezTo>
                <a:cubicBezTo>
                  <a:pt x="2737204" y="2183719"/>
                  <a:pt x="2746237" y="2188565"/>
                  <a:pt x="2751557" y="2197917"/>
                </a:cubicBezTo>
                <a:cubicBezTo>
                  <a:pt x="2756876" y="2207269"/>
                  <a:pt x="2759455" y="2219079"/>
                  <a:pt x="2759293" y="2233346"/>
                </a:cubicBezTo>
                <a:lnTo>
                  <a:pt x="2759293" y="2366458"/>
                </a:lnTo>
                <a:lnTo>
                  <a:pt x="2819859" y="2366458"/>
                </a:lnTo>
                <a:lnTo>
                  <a:pt x="2819859" y="2226792"/>
                </a:lnTo>
                <a:cubicBezTo>
                  <a:pt x="2819382" y="2194977"/>
                  <a:pt x="2812254" y="2171505"/>
                  <a:pt x="2798474" y="2156379"/>
                </a:cubicBezTo>
                <a:cubicBezTo>
                  <a:pt x="2784695" y="2141253"/>
                  <a:pt x="2767126" y="2133750"/>
                  <a:pt x="2745768" y="2133870"/>
                </a:cubicBezTo>
                <a:close/>
                <a:moveTo>
                  <a:pt x="1971780" y="2133870"/>
                </a:moveTo>
                <a:cubicBezTo>
                  <a:pt x="1953832" y="2134109"/>
                  <a:pt x="1938094" y="2136188"/>
                  <a:pt x="1924567" y="2140109"/>
                </a:cubicBezTo>
                <a:cubicBezTo>
                  <a:pt x="1911039" y="2144029"/>
                  <a:pt x="1900431" y="2148359"/>
                  <a:pt x="1892742" y="2153097"/>
                </a:cubicBezTo>
                <a:lnTo>
                  <a:pt x="1904201" y="2192408"/>
                </a:lnTo>
                <a:cubicBezTo>
                  <a:pt x="1911677" y="2187812"/>
                  <a:pt x="1920256" y="2184087"/>
                  <a:pt x="1929937" y="2181233"/>
                </a:cubicBezTo>
                <a:cubicBezTo>
                  <a:pt x="1939619" y="2178379"/>
                  <a:pt x="1949741" y="2176910"/>
                  <a:pt x="1960303" y="2176824"/>
                </a:cubicBezTo>
                <a:cubicBezTo>
                  <a:pt x="1976536" y="2177072"/>
                  <a:pt x="1987518" y="2180883"/>
                  <a:pt x="1993248" y="2188256"/>
                </a:cubicBezTo>
                <a:cubicBezTo>
                  <a:pt x="1998978" y="2195629"/>
                  <a:pt x="2001659" y="2205079"/>
                  <a:pt x="2001292" y="2216604"/>
                </a:cubicBezTo>
                <a:cubicBezTo>
                  <a:pt x="1964369" y="2216526"/>
                  <a:pt x="1934550" y="2223534"/>
                  <a:pt x="1911836" y="2237626"/>
                </a:cubicBezTo>
                <a:cubicBezTo>
                  <a:pt x="1889121" y="2251719"/>
                  <a:pt x="1877437" y="2273365"/>
                  <a:pt x="1876783" y="2302564"/>
                </a:cubicBezTo>
                <a:cubicBezTo>
                  <a:pt x="1876996" y="2321557"/>
                  <a:pt x="1883117" y="2337569"/>
                  <a:pt x="1895148" y="2350600"/>
                </a:cubicBezTo>
                <a:cubicBezTo>
                  <a:pt x="1907179" y="2363632"/>
                  <a:pt x="1923842" y="2370419"/>
                  <a:pt x="1945137" y="2370963"/>
                </a:cubicBezTo>
                <a:cubicBezTo>
                  <a:pt x="1957964" y="2370912"/>
                  <a:pt x="1969611" y="2368457"/>
                  <a:pt x="1980080" y="2363599"/>
                </a:cubicBezTo>
                <a:cubicBezTo>
                  <a:pt x="1990548" y="2358741"/>
                  <a:pt x="1999121" y="2351787"/>
                  <a:pt x="2005796" y="2342735"/>
                </a:cubicBezTo>
                <a:lnTo>
                  <a:pt x="2007024" y="2342735"/>
                </a:lnTo>
                <a:lnTo>
                  <a:pt x="2010707" y="2366458"/>
                </a:lnTo>
                <a:lnTo>
                  <a:pt x="2065136" y="2366458"/>
                </a:lnTo>
                <a:cubicBezTo>
                  <a:pt x="2063924" y="2359367"/>
                  <a:pt x="2063071" y="2351124"/>
                  <a:pt x="2062576" y="2341729"/>
                </a:cubicBezTo>
                <a:cubicBezTo>
                  <a:pt x="2062081" y="2332335"/>
                  <a:pt x="2061842" y="2322556"/>
                  <a:pt x="2061859" y="2312394"/>
                </a:cubicBezTo>
                <a:lnTo>
                  <a:pt x="2061859" y="2228875"/>
                </a:lnTo>
                <a:cubicBezTo>
                  <a:pt x="2062059" y="2211962"/>
                  <a:pt x="2059522" y="2196344"/>
                  <a:pt x="2054249" y="2182022"/>
                </a:cubicBezTo>
                <a:cubicBezTo>
                  <a:pt x="2048976" y="2167700"/>
                  <a:pt x="2039766" y="2156156"/>
                  <a:pt x="2026621" y="2147390"/>
                </a:cubicBezTo>
                <a:cubicBezTo>
                  <a:pt x="2013476" y="2138624"/>
                  <a:pt x="1995195" y="2134117"/>
                  <a:pt x="1971780" y="2133870"/>
                </a:cubicBezTo>
                <a:close/>
                <a:moveTo>
                  <a:pt x="2488485" y="2133461"/>
                </a:moveTo>
                <a:cubicBezTo>
                  <a:pt x="2466175" y="2133753"/>
                  <a:pt x="2447259" y="2139444"/>
                  <a:pt x="2431736" y="2150532"/>
                </a:cubicBezTo>
                <a:cubicBezTo>
                  <a:pt x="2416214" y="2161620"/>
                  <a:pt x="2404402" y="2176349"/>
                  <a:pt x="2396299" y="2194719"/>
                </a:cubicBezTo>
                <a:cubicBezTo>
                  <a:pt x="2388196" y="2213089"/>
                  <a:pt x="2384118" y="2233343"/>
                  <a:pt x="2384065" y="2255481"/>
                </a:cubicBezTo>
                <a:cubicBezTo>
                  <a:pt x="2384268" y="2291289"/>
                  <a:pt x="2393888" y="2319329"/>
                  <a:pt x="2412925" y="2339600"/>
                </a:cubicBezTo>
                <a:cubicBezTo>
                  <a:pt x="2431961" y="2359871"/>
                  <a:pt x="2459197" y="2370189"/>
                  <a:pt x="2494632" y="2370553"/>
                </a:cubicBezTo>
                <a:cubicBezTo>
                  <a:pt x="2508898" y="2370519"/>
                  <a:pt x="2522364" y="2369360"/>
                  <a:pt x="2535028" y="2367076"/>
                </a:cubicBezTo>
                <a:cubicBezTo>
                  <a:pt x="2547693" y="2364792"/>
                  <a:pt x="2558794" y="2361587"/>
                  <a:pt x="2568333" y="2357462"/>
                </a:cubicBezTo>
                <a:lnTo>
                  <a:pt x="2559740" y="2315713"/>
                </a:lnTo>
                <a:cubicBezTo>
                  <a:pt x="2552025" y="2318437"/>
                  <a:pt x="2543618" y="2320675"/>
                  <a:pt x="2534519" y="2322426"/>
                </a:cubicBezTo>
                <a:cubicBezTo>
                  <a:pt x="2525420" y="2324177"/>
                  <a:pt x="2515266" y="2325082"/>
                  <a:pt x="2504058" y="2325142"/>
                </a:cubicBezTo>
                <a:cubicBezTo>
                  <a:pt x="2487221" y="2325304"/>
                  <a:pt x="2472945" y="2321085"/>
                  <a:pt x="2461231" y="2312484"/>
                </a:cubicBezTo>
                <a:cubicBezTo>
                  <a:pt x="2449517" y="2303884"/>
                  <a:pt x="2443028" y="2289928"/>
                  <a:pt x="2441764" y="2270617"/>
                </a:cubicBezTo>
                <a:lnTo>
                  <a:pt x="2578154" y="2270617"/>
                </a:lnTo>
                <a:cubicBezTo>
                  <a:pt x="2578759" y="2267310"/>
                  <a:pt x="2579185" y="2263595"/>
                  <a:pt x="2579433" y="2259470"/>
                </a:cubicBezTo>
                <a:cubicBezTo>
                  <a:pt x="2579680" y="2255345"/>
                  <a:pt x="2579799" y="2251016"/>
                  <a:pt x="2579791" y="2246482"/>
                </a:cubicBezTo>
                <a:cubicBezTo>
                  <a:pt x="2579442" y="2209507"/>
                  <a:pt x="2571137" y="2181451"/>
                  <a:pt x="2554874" y="2162315"/>
                </a:cubicBezTo>
                <a:cubicBezTo>
                  <a:pt x="2538611" y="2143179"/>
                  <a:pt x="2516481" y="2133561"/>
                  <a:pt x="2488485" y="2133461"/>
                </a:cubicBezTo>
                <a:close/>
                <a:moveTo>
                  <a:pt x="1733539" y="2096138"/>
                </a:moveTo>
                <a:cubicBezTo>
                  <a:pt x="1750530" y="2096172"/>
                  <a:pt x="1763884" y="2100509"/>
                  <a:pt x="1773601" y="2109148"/>
                </a:cubicBezTo>
                <a:cubicBezTo>
                  <a:pt x="1783317" y="2117787"/>
                  <a:pt x="1788269" y="2130524"/>
                  <a:pt x="1788457" y="2147359"/>
                </a:cubicBezTo>
                <a:cubicBezTo>
                  <a:pt x="1788321" y="2164544"/>
                  <a:pt x="1783061" y="2178016"/>
                  <a:pt x="1772679" y="2187773"/>
                </a:cubicBezTo>
                <a:cubicBezTo>
                  <a:pt x="1762296" y="2197531"/>
                  <a:pt x="1747610" y="2202499"/>
                  <a:pt x="1728621" y="2202679"/>
                </a:cubicBezTo>
                <a:cubicBezTo>
                  <a:pt x="1724147" y="2202687"/>
                  <a:pt x="1720186" y="2202568"/>
                  <a:pt x="1716736" y="2202320"/>
                </a:cubicBezTo>
                <a:cubicBezTo>
                  <a:pt x="1713287" y="2202073"/>
                  <a:pt x="1710145" y="2201646"/>
                  <a:pt x="1707310" y="2201040"/>
                </a:cubicBezTo>
                <a:lnTo>
                  <a:pt x="1707310" y="2098596"/>
                </a:lnTo>
                <a:cubicBezTo>
                  <a:pt x="1709966" y="2097956"/>
                  <a:pt x="1713466" y="2097392"/>
                  <a:pt x="1717812" y="2096906"/>
                </a:cubicBezTo>
                <a:cubicBezTo>
                  <a:pt x="1722158" y="2096420"/>
                  <a:pt x="1727401" y="2096164"/>
                  <a:pt x="1733539" y="2096138"/>
                </a:cubicBezTo>
                <a:close/>
                <a:moveTo>
                  <a:pt x="2942179" y="2078987"/>
                </a:moveTo>
                <a:lnTo>
                  <a:pt x="2882432" y="2096599"/>
                </a:lnTo>
                <a:lnTo>
                  <a:pt x="2882432" y="2138375"/>
                </a:lnTo>
                <a:lnTo>
                  <a:pt x="2852533" y="2138375"/>
                </a:lnTo>
                <a:lnTo>
                  <a:pt x="2852533" y="2182968"/>
                </a:lnTo>
                <a:lnTo>
                  <a:pt x="2882432" y="2182968"/>
                </a:lnTo>
                <a:lnTo>
                  <a:pt x="2882432" y="2288268"/>
                </a:lnTo>
                <a:cubicBezTo>
                  <a:pt x="2882043" y="2297281"/>
                  <a:pt x="2882958" y="2308156"/>
                  <a:pt x="2885176" y="2320891"/>
                </a:cubicBezTo>
                <a:cubicBezTo>
                  <a:pt x="2887394" y="2333627"/>
                  <a:pt x="2893250" y="2344952"/>
                  <a:pt x="2902743" y="2354865"/>
                </a:cubicBezTo>
                <a:cubicBezTo>
                  <a:pt x="2912237" y="2364779"/>
                  <a:pt x="2927703" y="2370008"/>
                  <a:pt x="2949142" y="2370553"/>
                </a:cubicBezTo>
                <a:cubicBezTo>
                  <a:pt x="2958024" y="2370536"/>
                  <a:pt x="2965960" y="2370059"/>
                  <a:pt x="2972948" y="2369121"/>
                </a:cubicBezTo>
                <a:cubicBezTo>
                  <a:pt x="2979937" y="2368184"/>
                  <a:pt x="2985517" y="2366888"/>
                  <a:pt x="2989689" y="2365234"/>
                </a:cubicBezTo>
                <a:lnTo>
                  <a:pt x="2988870" y="2318997"/>
                </a:lnTo>
                <a:cubicBezTo>
                  <a:pt x="2985901" y="2319621"/>
                  <a:pt x="2982931" y="2320116"/>
                  <a:pt x="2979962" y="2320483"/>
                </a:cubicBezTo>
                <a:cubicBezTo>
                  <a:pt x="2976993" y="2320850"/>
                  <a:pt x="2973409" y="2321037"/>
                  <a:pt x="2969211" y="2321046"/>
                </a:cubicBezTo>
                <a:cubicBezTo>
                  <a:pt x="2960021" y="2321140"/>
                  <a:pt x="2953212" y="2318084"/>
                  <a:pt x="2948783" y="2311878"/>
                </a:cubicBezTo>
                <a:cubicBezTo>
                  <a:pt x="2944355" y="2305673"/>
                  <a:pt x="2942153" y="2295754"/>
                  <a:pt x="2942179" y="2282122"/>
                </a:cubicBezTo>
                <a:lnTo>
                  <a:pt x="2942179" y="2182968"/>
                </a:lnTo>
                <a:lnTo>
                  <a:pt x="2992557" y="2182968"/>
                </a:lnTo>
                <a:lnTo>
                  <a:pt x="2992557" y="2138375"/>
                </a:lnTo>
                <a:lnTo>
                  <a:pt x="2942179" y="2138375"/>
                </a:lnTo>
                <a:close/>
                <a:moveTo>
                  <a:pt x="2189704" y="2078987"/>
                </a:moveTo>
                <a:lnTo>
                  <a:pt x="2129957" y="2096599"/>
                </a:lnTo>
                <a:lnTo>
                  <a:pt x="2129957" y="2138375"/>
                </a:lnTo>
                <a:lnTo>
                  <a:pt x="2100058" y="2138375"/>
                </a:lnTo>
                <a:lnTo>
                  <a:pt x="2100058" y="2182968"/>
                </a:lnTo>
                <a:lnTo>
                  <a:pt x="2129957" y="2182968"/>
                </a:lnTo>
                <a:lnTo>
                  <a:pt x="2129957" y="2288268"/>
                </a:lnTo>
                <a:cubicBezTo>
                  <a:pt x="2129568" y="2297281"/>
                  <a:pt x="2130483" y="2308156"/>
                  <a:pt x="2132701" y="2320891"/>
                </a:cubicBezTo>
                <a:cubicBezTo>
                  <a:pt x="2134919" y="2333627"/>
                  <a:pt x="2140775" y="2344952"/>
                  <a:pt x="2150269" y="2354865"/>
                </a:cubicBezTo>
                <a:cubicBezTo>
                  <a:pt x="2159762" y="2364779"/>
                  <a:pt x="2175228" y="2370008"/>
                  <a:pt x="2196667" y="2370553"/>
                </a:cubicBezTo>
                <a:cubicBezTo>
                  <a:pt x="2205549" y="2370536"/>
                  <a:pt x="2213485" y="2370059"/>
                  <a:pt x="2220473" y="2369121"/>
                </a:cubicBezTo>
                <a:cubicBezTo>
                  <a:pt x="2227462" y="2368184"/>
                  <a:pt x="2233042" y="2366888"/>
                  <a:pt x="2237215" y="2365234"/>
                </a:cubicBezTo>
                <a:lnTo>
                  <a:pt x="2236395" y="2318997"/>
                </a:lnTo>
                <a:cubicBezTo>
                  <a:pt x="2233426" y="2319621"/>
                  <a:pt x="2230457" y="2320116"/>
                  <a:pt x="2227487" y="2320483"/>
                </a:cubicBezTo>
                <a:cubicBezTo>
                  <a:pt x="2224518" y="2320850"/>
                  <a:pt x="2220934" y="2321037"/>
                  <a:pt x="2216736" y="2321046"/>
                </a:cubicBezTo>
                <a:cubicBezTo>
                  <a:pt x="2207546" y="2321140"/>
                  <a:pt x="2200737" y="2318084"/>
                  <a:pt x="2196308" y="2311878"/>
                </a:cubicBezTo>
                <a:cubicBezTo>
                  <a:pt x="2191880" y="2305673"/>
                  <a:pt x="2189678" y="2295754"/>
                  <a:pt x="2189704" y="2282122"/>
                </a:cubicBezTo>
                <a:lnTo>
                  <a:pt x="2189704" y="2182968"/>
                </a:lnTo>
                <a:lnTo>
                  <a:pt x="2240082" y="2182968"/>
                </a:lnTo>
                <a:lnTo>
                  <a:pt x="2240082" y="2138375"/>
                </a:lnTo>
                <a:lnTo>
                  <a:pt x="2189704" y="2138375"/>
                </a:lnTo>
                <a:close/>
                <a:moveTo>
                  <a:pt x="1728621" y="2049088"/>
                </a:moveTo>
                <a:cubicBezTo>
                  <a:pt x="1711223" y="2049131"/>
                  <a:pt x="1695748" y="2049762"/>
                  <a:pt x="1682198" y="2050980"/>
                </a:cubicBezTo>
                <a:cubicBezTo>
                  <a:pt x="1668647" y="2052199"/>
                  <a:pt x="1656966" y="2053750"/>
                  <a:pt x="1647154" y="2055634"/>
                </a:cubicBezTo>
                <a:lnTo>
                  <a:pt x="1647154" y="2366458"/>
                </a:lnTo>
                <a:lnTo>
                  <a:pt x="1707310" y="2366458"/>
                </a:lnTo>
                <a:lnTo>
                  <a:pt x="1707310" y="2248502"/>
                </a:lnTo>
                <a:cubicBezTo>
                  <a:pt x="1713458" y="2249661"/>
                  <a:pt x="1720835" y="2250206"/>
                  <a:pt x="1729441" y="2250138"/>
                </a:cubicBezTo>
                <a:cubicBezTo>
                  <a:pt x="1745750" y="2250434"/>
                  <a:pt x="1763031" y="2247706"/>
                  <a:pt x="1781285" y="2241952"/>
                </a:cubicBezTo>
                <a:cubicBezTo>
                  <a:pt x="1799538" y="2236199"/>
                  <a:pt x="1815174" y="2225644"/>
                  <a:pt x="1828190" y="2210289"/>
                </a:cubicBezTo>
                <a:cubicBezTo>
                  <a:pt x="1841207" y="2194934"/>
                  <a:pt x="1848015" y="2173001"/>
                  <a:pt x="1848614" y="2144491"/>
                </a:cubicBezTo>
                <a:cubicBezTo>
                  <a:pt x="1848528" y="2129824"/>
                  <a:pt x="1845834" y="2116441"/>
                  <a:pt x="1840531" y="2104341"/>
                </a:cubicBezTo>
                <a:cubicBezTo>
                  <a:pt x="1835228" y="2092241"/>
                  <a:pt x="1827828" y="2082143"/>
                  <a:pt x="1818331" y="2074045"/>
                </a:cubicBezTo>
                <a:cubicBezTo>
                  <a:pt x="1808305" y="2065487"/>
                  <a:pt x="1795816" y="2059180"/>
                  <a:pt x="1780864" y="2055123"/>
                </a:cubicBezTo>
                <a:cubicBezTo>
                  <a:pt x="1765913" y="2051066"/>
                  <a:pt x="1748498" y="2049054"/>
                  <a:pt x="1728621" y="2049088"/>
                </a:cubicBezTo>
                <a:close/>
                <a:moveTo>
                  <a:pt x="2311926" y="2043764"/>
                </a:moveTo>
                <a:cubicBezTo>
                  <a:pt x="2302342" y="2043934"/>
                  <a:pt x="2294601" y="2046970"/>
                  <a:pt x="2288701" y="2052870"/>
                </a:cubicBezTo>
                <a:cubicBezTo>
                  <a:pt x="2282801" y="2058770"/>
                  <a:pt x="2279765" y="2066511"/>
                  <a:pt x="2279595" y="2076095"/>
                </a:cubicBezTo>
                <a:cubicBezTo>
                  <a:pt x="2279740" y="2085499"/>
                  <a:pt x="2282724" y="2093189"/>
                  <a:pt x="2288547" y="2099166"/>
                </a:cubicBezTo>
                <a:cubicBezTo>
                  <a:pt x="2294370" y="2105143"/>
                  <a:pt x="2302163" y="2108229"/>
                  <a:pt x="2311926" y="2108425"/>
                </a:cubicBezTo>
                <a:cubicBezTo>
                  <a:pt x="2321526" y="2108306"/>
                  <a:pt x="2329336" y="2105373"/>
                  <a:pt x="2335355" y="2099627"/>
                </a:cubicBezTo>
                <a:cubicBezTo>
                  <a:pt x="2341375" y="2093880"/>
                  <a:pt x="2344478" y="2086036"/>
                  <a:pt x="2344666" y="2076095"/>
                </a:cubicBezTo>
                <a:cubicBezTo>
                  <a:pt x="2344530" y="2066511"/>
                  <a:pt x="2341528" y="2058770"/>
                  <a:pt x="2335662" y="2052870"/>
                </a:cubicBezTo>
                <a:cubicBezTo>
                  <a:pt x="2329796" y="2046970"/>
                  <a:pt x="2321884" y="2043934"/>
                  <a:pt x="2311926" y="2043764"/>
                </a:cubicBezTo>
                <a:close/>
                <a:moveTo>
                  <a:pt x="2994945" y="1692278"/>
                </a:moveTo>
                <a:cubicBezTo>
                  <a:pt x="3005292" y="1692528"/>
                  <a:pt x="3013695" y="1696261"/>
                  <a:pt x="3020156" y="1703477"/>
                </a:cubicBezTo>
                <a:cubicBezTo>
                  <a:pt x="3026617" y="1710692"/>
                  <a:pt x="3031347" y="1719888"/>
                  <a:pt x="3034347" y="1731064"/>
                </a:cubicBezTo>
                <a:cubicBezTo>
                  <a:pt x="3037348" y="1742240"/>
                  <a:pt x="3038830" y="1753894"/>
                  <a:pt x="3038795" y="1766027"/>
                </a:cubicBezTo>
                <a:cubicBezTo>
                  <a:pt x="3038743" y="1786880"/>
                  <a:pt x="3034953" y="1804378"/>
                  <a:pt x="3027422" y="1818522"/>
                </a:cubicBezTo>
                <a:cubicBezTo>
                  <a:pt x="3019892" y="1832666"/>
                  <a:pt x="3008930" y="1840023"/>
                  <a:pt x="2994535" y="1840595"/>
                </a:cubicBezTo>
                <a:cubicBezTo>
                  <a:pt x="2979748" y="1840041"/>
                  <a:pt x="2968546" y="1832751"/>
                  <a:pt x="2960931" y="1818727"/>
                </a:cubicBezTo>
                <a:cubicBezTo>
                  <a:pt x="2953315" y="1804702"/>
                  <a:pt x="2949490" y="1787272"/>
                  <a:pt x="2949456" y="1766436"/>
                </a:cubicBezTo>
                <a:cubicBezTo>
                  <a:pt x="2949395" y="1754557"/>
                  <a:pt x="2950837" y="1742989"/>
                  <a:pt x="2953782" y="1731732"/>
                </a:cubicBezTo>
                <a:cubicBezTo>
                  <a:pt x="2956726" y="1720475"/>
                  <a:pt x="2961538" y="1711153"/>
                  <a:pt x="2968216" y="1703765"/>
                </a:cubicBezTo>
                <a:cubicBezTo>
                  <a:pt x="2974895" y="1696378"/>
                  <a:pt x="2983804" y="1692549"/>
                  <a:pt x="2994945" y="1692278"/>
                </a:cubicBezTo>
                <a:close/>
                <a:moveTo>
                  <a:pt x="2023395" y="1692278"/>
                </a:moveTo>
                <a:cubicBezTo>
                  <a:pt x="2033742" y="1692528"/>
                  <a:pt x="2042145" y="1696261"/>
                  <a:pt x="2048606" y="1703477"/>
                </a:cubicBezTo>
                <a:cubicBezTo>
                  <a:pt x="2055067" y="1710692"/>
                  <a:pt x="2059797" y="1719888"/>
                  <a:pt x="2062798" y="1731064"/>
                </a:cubicBezTo>
                <a:cubicBezTo>
                  <a:pt x="2065798" y="1742240"/>
                  <a:pt x="2067280" y="1753894"/>
                  <a:pt x="2067245" y="1766027"/>
                </a:cubicBezTo>
                <a:cubicBezTo>
                  <a:pt x="2067193" y="1786880"/>
                  <a:pt x="2063403" y="1804378"/>
                  <a:pt x="2055873" y="1818522"/>
                </a:cubicBezTo>
                <a:cubicBezTo>
                  <a:pt x="2048342" y="1832666"/>
                  <a:pt x="2037380" y="1840023"/>
                  <a:pt x="2022985" y="1840595"/>
                </a:cubicBezTo>
                <a:cubicBezTo>
                  <a:pt x="2008198" y="1840041"/>
                  <a:pt x="1996996" y="1832751"/>
                  <a:pt x="1989381" y="1818727"/>
                </a:cubicBezTo>
                <a:cubicBezTo>
                  <a:pt x="1981765" y="1804702"/>
                  <a:pt x="1977940" y="1787272"/>
                  <a:pt x="1977906" y="1766436"/>
                </a:cubicBezTo>
                <a:cubicBezTo>
                  <a:pt x="1977845" y="1754557"/>
                  <a:pt x="1979287" y="1742989"/>
                  <a:pt x="1982232" y="1731732"/>
                </a:cubicBezTo>
                <a:cubicBezTo>
                  <a:pt x="1985176" y="1720475"/>
                  <a:pt x="1989988" y="1711153"/>
                  <a:pt x="1996666" y="1703765"/>
                </a:cubicBezTo>
                <a:cubicBezTo>
                  <a:pt x="2003345" y="1696378"/>
                  <a:pt x="2012254" y="1692549"/>
                  <a:pt x="2023395" y="1692278"/>
                </a:cubicBezTo>
                <a:close/>
                <a:moveTo>
                  <a:pt x="3789721" y="1689821"/>
                </a:moveTo>
                <a:cubicBezTo>
                  <a:pt x="3799628" y="1690033"/>
                  <a:pt x="3807455" y="1692842"/>
                  <a:pt x="3813203" y="1698248"/>
                </a:cubicBezTo>
                <a:cubicBezTo>
                  <a:pt x="3818950" y="1703653"/>
                  <a:pt x="3823013" y="1710380"/>
                  <a:pt x="3825391" y="1718427"/>
                </a:cubicBezTo>
                <a:cubicBezTo>
                  <a:pt x="3827769" y="1726475"/>
                  <a:pt x="3828857" y="1734568"/>
                  <a:pt x="3828655" y="1742707"/>
                </a:cubicBezTo>
                <a:lnTo>
                  <a:pt x="3746689" y="1742707"/>
                </a:lnTo>
                <a:cubicBezTo>
                  <a:pt x="3747197" y="1734955"/>
                  <a:pt x="3749004" y="1727044"/>
                  <a:pt x="3752108" y="1718974"/>
                </a:cubicBezTo>
                <a:cubicBezTo>
                  <a:pt x="3755212" y="1710904"/>
                  <a:pt x="3759841" y="1704086"/>
                  <a:pt x="3765996" y="1698521"/>
                </a:cubicBezTo>
                <a:cubicBezTo>
                  <a:pt x="3772152" y="1692956"/>
                  <a:pt x="3780060" y="1690056"/>
                  <a:pt x="3789721" y="1689821"/>
                </a:cubicBezTo>
                <a:close/>
                <a:moveTo>
                  <a:pt x="1815327" y="1652600"/>
                </a:moveTo>
                <a:lnTo>
                  <a:pt x="1815327" y="1880683"/>
                </a:lnTo>
                <a:lnTo>
                  <a:pt x="1875893" y="1880683"/>
                </a:lnTo>
                <a:lnTo>
                  <a:pt x="1875893" y="1652600"/>
                </a:lnTo>
                <a:close/>
                <a:moveTo>
                  <a:pt x="966783" y="1652600"/>
                </a:moveTo>
                <a:lnTo>
                  <a:pt x="966783" y="1788579"/>
                </a:lnTo>
                <a:cubicBezTo>
                  <a:pt x="967107" y="1822520"/>
                  <a:pt x="973826" y="1847168"/>
                  <a:pt x="986940" y="1862525"/>
                </a:cubicBezTo>
                <a:cubicBezTo>
                  <a:pt x="1000055" y="1877882"/>
                  <a:pt x="1017623" y="1885436"/>
                  <a:pt x="1039645" y="1885188"/>
                </a:cubicBezTo>
                <a:cubicBezTo>
                  <a:pt x="1057210" y="1884659"/>
                  <a:pt x="1071367" y="1880704"/>
                  <a:pt x="1082117" y="1873323"/>
                </a:cubicBezTo>
                <a:cubicBezTo>
                  <a:pt x="1092866" y="1865941"/>
                  <a:pt x="1100565" y="1858303"/>
                  <a:pt x="1105215" y="1850410"/>
                </a:cubicBezTo>
                <a:lnTo>
                  <a:pt x="1106442" y="1850410"/>
                </a:lnTo>
                <a:lnTo>
                  <a:pt x="1109307" y="1880683"/>
                </a:lnTo>
                <a:lnTo>
                  <a:pt x="1162099" y="1880683"/>
                </a:lnTo>
                <a:cubicBezTo>
                  <a:pt x="1161655" y="1871051"/>
                  <a:pt x="1161212" y="1860422"/>
                  <a:pt x="1160768" y="1848794"/>
                </a:cubicBezTo>
                <a:cubicBezTo>
                  <a:pt x="1160325" y="1837167"/>
                  <a:pt x="1160085" y="1824592"/>
                  <a:pt x="1160051" y="1811071"/>
                </a:cubicBezTo>
                <a:lnTo>
                  <a:pt x="1160051" y="1652600"/>
                </a:lnTo>
                <a:lnTo>
                  <a:pt x="1099485" y="1652600"/>
                </a:lnTo>
                <a:lnTo>
                  <a:pt x="1099485" y="1793054"/>
                </a:lnTo>
                <a:cubicBezTo>
                  <a:pt x="1099161" y="1806132"/>
                  <a:pt x="1095404" y="1816466"/>
                  <a:pt x="1088214" y="1824055"/>
                </a:cubicBezTo>
                <a:cubicBezTo>
                  <a:pt x="1081025" y="1831644"/>
                  <a:pt x="1072349" y="1835519"/>
                  <a:pt x="1062188" y="1835681"/>
                </a:cubicBezTo>
                <a:cubicBezTo>
                  <a:pt x="1049798" y="1835493"/>
                  <a:pt x="1040866" y="1830441"/>
                  <a:pt x="1035393" y="1820526"/>
                </a:cubicBezTo>
                <a:cubicBezTo>
                  <a:pt x="1029919" y="1810611"/>
                  <a:pt x="1027238" y="1796959"/>
                  <a:pt x="1027349" y="1779569"/>
                </a:cubicBezTo>
                <a:lnTo>
                  <a:pt x="1027349" y="1652600"/>
                </a:lnTo>
                <a:close/>
                <a:moveTo>
                  <a:pt x="2288568" y="1648095"/>
                </a:moveTo>
                <a:cubicBezTo>
                  <a:pt x="2271934" y="1648334"/>
                  <a:pt x="2258068" y="1652060"/>
                  <a:pt x="2246968" y="1659271"/>
                </a:cubicBezTo>
                <a:cubicBezTo>
                  <a:pt x="2235869" y="1666482"/>
                  <a:pt x="2227742" y="1674514"/>
                  <a:pt x="2222589" y="1683367"/>
                </a:cubicBezTo>
                <a:lnTo>
                  <a:pt x="2221362" y="1683367"/>
                </a:lnTo>
                <a:lnTo>
                  <a:pt x="2218497" y="1652600"/>
                </a:lnTo>
                <a:lnTo>
                  <a:pt x="2166114" y="1652600"/>
                </a:lnTo>
                <a:cubicBezTo>
                  <a:pt x="2166541" y="1662583"/>
                  <a:pt x="2166916" y="1673180"/>
                  <a:pt x="2167240" y="1684393"/>
                </a:cubicBezTo>
                <a:cubicBezTo>
                  <a:pt x="2167565" y="1695606"/>
                  <a:pt x="2167735" y="1707844"/>
                  <a:pt x="2167752" y="1721107"/>
                </a:cubicBezTo>
                <a:lnTo>
                  <a:pt x="2167752" y="1880683"/>
                </a:lnTo>
                <a:lnTo>
                  <a:pt x="2228318" y="1880683"/>
                </a:lnTo>
                <a:lnTo>
                  <a:pt x="2228318" y="1744900"/>
                </a:lnTo>
                <a:cubicBezTo>
                  <a:pt x="2228916" y="1727792"/>
                  <a:pt x="2233356" y="1715584"/>
                  <a:pt x="2241639" y="1708276"/>
                </a:cubicBezTo>
                <a:cubicBezTo>
                  <a:pt x="2249921" y="1700969"/>
                  <a:pt x="2258460" y="1697411"/>
                  <a:pt x="2267255" y="1697603"/>
                </a:cubicBezTo>
                <a:cubicBezTo>
                  <a:pt x="2280004" y="1697944"/>
                  <a:pt x="2289038" y="1702790"/>
                  <a:pt x="2294357" y="1712142"/>
                </a:cubicBezTo>
                <a:cubicBezTo>
                  <a:pt x="2299677" y="1721494"/>
                  <a:pt x="2302255" y="1733304"/>
                  <a:pt x="2302093" y="1747571"/>
                </a:cubicBezTo>
                <a:lnTo>
                  <a:pt x="2302093" y="1880683"/>
                </a:lnTo>
                <a:lnTo>
                  <a:pt x="2362659" y="1880683"/>
                </a:lnTo>
                <a:lnTo>
                  <a:pt x="2362659" y="1741017"/>
                </a:lnTo>
                <a:cubicBezTo>
                  <a:pt x="2362182" y="1709202"/>
                  <a:pt x="2355054" y="1685730"/>
                  <a:pt x="2341274" y="1670604"/>
                </a:cubicBezTo>
                <a:cubicBezTo>
                  <a:pt x="2327495" y="1655478"/>
                  <a:pt x="2309926" y="1647975"/>
                  <a:pt x="2288568" y="1648095"/>
                </a:cubicBezTo>
                <a:close/>
                <a:moveTo>
                  <a:pt x="1570160" y="1648095"/>
                </a:moveTo>
                <a:cubicBezTo>
                  <a:pt x="1544963" y="1648319"/>
                  <a:pt x="1523470" y="1653690"/>
                  <a:pt x="1505679" y="1664208"/>
                </a:cubicBezTo>
                <a:cubicBezTo>
                  <a:pt x="1487888" y="1674726"/>
                  <a:pt x="1474283" y="1689045"/>
                  <a:pt x="1464864" y="1707166"/>
                </a:cubicBezTo>
                <a:cubicBezTo>
                  <a:pt x="1455445" y="1725286"/>
                  <a:pt x="1450696" y="1745863"/>
                  <a:pt x="1450615" y="1768895"/>
                </a:cubicBezTo>
                <a:cubicBezTo>
                  <a:pt x="1451032" y="1805449"/>
                  <a:pt x="1461043" y="1833827"/>
                  <a:pt x="1480648" y="1854030"/>
                </a:cubicBezTo>
                <a:cubicBezTo>
                  <a:pt x="1500252" y="1874232"/>
                  <a:pt x="1526950" y="1884482"/>
                  <a:pt x="1560740" y="1884778"/>
                </a:cubicBezTo>
                <a:cubicBezTo>
                  <a:pt x="1572976" y="1884676"/>
                  <a:pt x="1583932" y="1883653"/>
                  <a:pt x="1593608" y="1881710"/>
                </a:cubicBezTo>
                <a:cubicBezTo>
                  <a:pt x="1603284" y="1879766"/>
                  <a:pt x="1610759" y="1877516"/>
                  <a:pt x="1616032" y="1874959"/>
                </a:cubicBezTo>
                <a:lnTo>
                  <a:pt x="1609479" y="1829534"/>
                </a:lnTo>
                <a:cubicBezTo>
                  <a:pt x="1604590" y="1831813"/>
                  <a:pt x="1599112" y="1833606"/>
                  <a:pt x="1593045" y="1834912"/>
                </a:cubicBezTo>
                <a:cubicBezTo>
                  <a:pt x="1586978" y="1836218"/>
                  <a:pt x="1580169" y="1836884"/>
                  <a:pt x="1572617" y="1836909"/>
                </a:cubicBezTo>
                <a:cubicBezTo>
                  <a:pt x="1554860" y="1836764"/>
                  <a:pt x="1540406" y="1830601"/>
                  <a:pt x="1529253" y="1818420"/>
                </a:cubicBezTo>
                <a:cubicBezTo>
                  <a:pt x="1518101" y="1806240"/>
                  <a:pt x="1512350" y="1788912"/>
                  <a:pt x="1512000" y="1766437"/>
                </a:cubicBezTo>
                <a:cubicBezTo>
                  <a:pt x="1512128" y="1745916"/>
                  <a:pt x="1517401" y="1729083"/>
                  <a:pt x="1527820" y="1715938"/>
                </a:cubicBezTo>
                <a:cubicBezTo>
                  <a:pt x="1538239" y="1702793"/>
                  <a:pt x="1553034" y="1695999"/>
                  <a:pt x="1572208" y="1695555"/>
                </a:cubicBezTo>
                <a:cubicBezTo>
                  <a:pt x="1580553" y="1695632"/>
                  <a:pt x="1587618" y="1696400"/>
                  <a:pt x="1593403" y="1697859"/>
                </a:cubicBezTo>
                <a:cubicBezTo>
                  <a:pt x="1599188" y="1699319"/>
                  <a:pt x="1604001" y="1701009"/>
                  <a:pt x="1607841" y="1702929"/>
                </a:cubicBezTo>
                <a:lnTo>
                  <a:pt x="1617670" y="1656696"/>
                </a:lnTo>
                <a:cubicBezTo>
                  <a:pt x="1612619" y="1654544"/>
                  <a:pt x="1605929" y="1652598"/>
                  <a:pt x="1597601" y="1650858"/>
                </a:cubicBezTo>
                <a:cubicBezTo>
                  <a:pt x="1589273" y="1649118"/>
                  <a:pt x="1580126" y="1648197"/>
                  <a:pt x="1570160" y="1648095"/>
                </a:cubicBezTo>
                <a:close/>
                <a:moveTo>
                  <a:pt x="1336068" y="1648095"/>
                </a:moveTo>
                <a:cubicBezTo>
                  <a:pt x="1319434" y="1648334"/>
                  <a:pt x="1305568" y="1652060"/>
                  <a:pt x="1294468" y="1659271"/>
                </a:cubicBezTo>
                <a:cubicBezTo>
                  <a:pt x="1283369" y="1666482"/>
                  <a:pt x="1275242" y="1674514"/>
                  <a:pt x="1270089" y="1683367"/>
                </a:cubicBezTo>
                <a:lnTo>
                  <a:pt x="1268862" y="1683367"/>
                </a:lnTo>
                <a:lnTo>
                  <a:pt x="1265997" y="1652600"/>
                </a:lnTo>
                <a:lnTo>
                  <a:pt x="1213614" y="1652600"/>
                </a:lnTo>
                <a:cubicBezTo>
                  <a:pt x="1214041" y="1662583"/>
                  <a:pt x="1214416" y="1673180"/>
                  <a:pt x="1214741" y="1684393"/>
                </a:cubicBezTo>
                <a:cubicBezTo>
                  <a:pt x="1215065" y="1695606"/>
                  <a:pt x="1215235" y="1707844"/>
                  <a:pt x="1215252" y="1721107"/>
                </a:cubicBezTo>
                <a:lnTo>
                  <a:pt x="1215252" y="1880683"/>
                </a:lnTo>
                <a:lnTo>
                  <a:pt x="1275818" y="1880683"/>
                </a:lnTo>
                <a:lnTo>
                  <a:pt x="1275818" y="1744900"/>
                </a:lnTo>
                <a:cubicBezTo>
                  <a:pt x="1276416" y="1727792"/>
                  <a:pt x="1280856" y="1715584"/>
                  <a:pt x="1289139" y="1708276"/>
                </a:cubicBezTo>
                <a:cubicBezTo>
                  <a:pt x="1297421" y="1700969"/>
                  <a:pt x="1305960" y="1697411"/>
                  <a:pt x="1314755" y="1697603"/>
                </a:cubicBezTo>
                <a:cubicBezTo>
                  <a:pt x="1327503" y="1697944"/>
                  <a:pt x="1336538" y="1702790"/>
                  <a:pt x="1341857" y="1712142"/>
                </a:cubicBezTo>
                <a:cubicBezTo>
                  <a:pt x="1347177" y="1721494"/>
                  <a:pt x="1349755" y="1733304"/>
                  <a:pt x="1349593" y="1747571"/>
                </a:cubicBezTo>
                <a:lnTo>
                  <a:pt x="1349593" y="1880683"/>
                </a:lnTo>
                <a:lnTo>
                  <a:pt x="1410159" y="1880683"/>
                </a:lnTo>
                <a:lnTo>
                  <a:pt x="1410159" y="1741017"/>
                </a:lnTo>
                <a:cubicBezTo>
                  <a:pt x="1409682" y="1709202"/>
                  <a:pt x="1402554" y="1685730"/>
                  <a:pt x="1388774" y="1670604"/>
                </a:cubicBezTo>
                <a:cubicBezTo>
                  <a:pt x="1374995" y="1655478"/>
                  <a:pt x="1357426" y="1647975"/>
                  <a:pt x="1336068" y="1648095"/>
                </a:cubicBezTo>
                <a:close/>
                <a:moveTo>
                  <a:pt x="3793410" y="1647686"/>
                </a:moveTo>
                <a:cubicBezTo>
                  <a:pt x="3771100" y="1647978"/>
                  <a:pt x="3752184" y="1653669"/>
                  <a:pt x="3736661" y="1664757"/>
                </a:cubicBezTo>
                <a:cubicBezTo>
                  <a:pt x="3721139" y="1675845"/>
                  <a:pt x="3709327" y="1690574"/>
                  <a:pt x="3701224" y="1708944"/>
                </a:cubicBezTo>
                <a:cubicBezTo>
                  <a:pt x="3693120" y="1727314"/>
                  <a:pt x="3689043" y="1747568"/>
                  <a:pt x="3688990" y="1769706"/>
                </a:cubicBezTo>
                <a:cubicBezTo>
                  <a:pt x="3689193" y="1805514"/>
                  <a:pt x="3698813" y="1833554"/>
                  <a:pt x="3717849" y="1853825"/>
                </a:cubicBezTo>
                <a:cubicBezTo>
                  <a:pt x="3736886" y="1874096"/>
                  <a:pt x="3764122" y="1884414"/>
                  <a:pt x="3799557" y="1884778"/>
                </a:cubicBezTo>
                <a:cubicBezTo>
                  <a:pt x="3813823" y="1884744"/>
                  <a:pt x="3827289" y="1883585"/>
                  <a:pt x="3839953" y="1881301"/>
                </a:cubicBezTo>
                <a:cubicBezTo>
                  <a:pt x="3852618" y="1879017"/>
                  <a:pt x="3863719" y="1875812"/>
                  <a:pt x="3873258" y="1871687"/>
                </a:cubicBezTo>
                <a:lnTo>
                  <a:pt x="3864665" y="1829938"/>
                </a:lnTo>
                <a:cubicBezTo>
                  <a:pt x="3856950" y="1832662"/>
                  <a:pt x="3848543" y="1834900"/>
                  <a:pt x="3839444" y="1836651"/>
                </a:cubicBezTo>
                <a:cubicBezTo>
                  <a:pt x="3830345" y="1838402"/>
                  <a:pt x="3820191" y="1839307"/>
                  <a:pt x="3808983" y="1839367"/>
                </a:cubicBezTo>
                <a:cubicBezTo>
                  <a:pt x="3792146" y="1839529"/>
                  <a:pt x="3777870" y="1835310"/>
                  <a:pt x="3766156" y="1826709"/>
                </a:cubicBezTo>
                <a:cubicBezTo>
                  <a:pt x="3754442" y="1818109"/>
                  <a:pt x="3747952" y="1804153"/>
                  <a:pt x="3746689" y="1784842"/>
                </a:cubicBezTo>
                <a:lnTo>
                  <a:pt x="3883079" y="1784842"/>
                </a:lnTo>
                <a:cubicBezTo>
                  <a:pt x="3883684" y="1781535"/>
                  <a:pt x="3884110" y="1777820"/>
                  <a:pt x="3884358" y="1773695"/>
                </a:cubicBezTo>
                <a:cubicBezTo>
                  <a:pt x="3884605" y="1769570"/>
                  <a:pt x="3884724" y="1765241"/>
                  <a:pt x="3884716" y="1760707"/>
                </a:cubicBezTo>
                <a:cubicBezTo>
                  <a:pt x="3884367" y="1723732"/>
                  <a:pt x="3876062" y="1695676"/>
                  <a:pt x="3859799" y="1676540"/>
                </a:cubicBezTo>
                <a:cubicBezTo>
                  <a:pt x="3843536" y="1657404"/>
                  <a:pt x="3821406" y="1647786"/>
                  <a:pt x="3793410" y="1647686"/>
                </a:cubicBezTo>
                <a:close/>
                <a:moveTo>
                  <a:pt x="2996175" y="1647686"/>
                </a:moveTo>
                <a:cubicBezTo>
                  <a:pt x="2964606" y="1647896"/>
                  <a:pt x="2938856" y="1658316"/>
                  <a:pt x="2918925" y="1678945"/>
                </a:cubicBezTo>
                <a:cubicBezTo>
                  <a:pt x="2898994" y="1699574"/>
                  <a:pt x="2888709" y="1729147"/>
                  <a:pt x="2888071" y="1767666"/>
                </a:cubicBezTo>
                <a:cubicBezTo>
                  <a:pt x="2888632" y="1805006"/>
                  <a:pt x="2898559" y="1833863"/>
                  <a:pt x="2917850" y="1854236"/>
                </a:cubicBezTo>
                <a:cubicBezTo>
                  <a:pt x="2937142" y="1874609"/>
                  <a:pt x="2962430" y="1884926"/>
                  <a:pt x="2993716" y="1885188"/>
                </a:cubicBezTo>
                <a:cubicBezTo>
                  <a:pt x="3011025" y="1885310"/>
                  <a:pt x="3027753" y="1881339"/>
                  <a:pt x="3043899" y="1873274"/>
                </a:cubicBezTo>
                <a:cubicBezTo>
                  <a:pt x="3060045" y="1865210"/>
                  <a:pt x="3073368" y="1852321"/>
                  <a:pt x="3083869" y="1834607"/>
                </a:cubicBezTo>
                <a:cubicBezTo>
                  <a:pt x="3094369" y="1816893"/>
                  <a:pt x="3099806" y="1793623"/>
                  <a:pt x="3100179" y="1764797"/>
                </a:cubicBezTo>
                <a:cubicBezTo>
                  <a:pt x="3099840" y="1729624"/>
                  <a:pt x="3090493" y="1701450"/>
                  <a:pt x="3072139" y="1680276"/>
                </a:cubicBezTo>
                <a:cubicBezTo>
                  <a:pt x="3053786" y="1659101"/>
                  <a:pt x="3028464" y="1648238"/>
                  <a:pt x="2996175" y="1647686"/>
                </a:cubicBezTo>
                <a:close/>
                <a:moveTo>
                  <a:pt x="2490343" y="1647686"/>
                </a:moveTo>
                <a:cubicBezTo>
                  <a:pt x="2464635" y="1648128"/>
                  <a:pt x="2444361" y="1655016"/>
                  <a:pt x="2429520" y="1668350"/>
                </a:cubicBezTo>
                <a:cubicBezTo>
                  <a:pt x="2414680" y="1681684"/>
                  <a:pt x="2407107" y="1698811"/>
                  <a:pt x="2406801" y="1719730"/>
                </a:cubicBezTo>
                <a:cubicBezTo>
                  <a:pt x="2406563" y="1732354"/>
                  <a:pt x="2410927" y="1744390"/>
                  <a:pt x="2419896" y="1755836"/>
                </a:cubicBezTo>
                <a:cubicBezTo>
                  <a:pt x="2428865" y="1767282"/>
                  <a:pt x="2443870" y="1777372"/>
                  <a:pt x="2464911" y="1786104"/>
                </a:cubicBezTo>
                <a:cubicBezTo>
                  <a:pt x="2477226" y="1791225"/>
                  <a:pt x="2485823" y="1796141"/>
                  <a:pt x="2490702" y="1800853"/>
                </a:cubicBezTo>
                <a:cubicBezTo>
                  <a:pt x="2495582" y="1805565"/>
                  <a:pt x="2497923" y="1811301"/>
                  <a:pt x="2497727" y="1818061"/>
                </a:cubicBezTo>
                <a:cubicBezTo>
                  <a:pt x="2497744" y="1825112"/>
                  <a:pt x="2495146" y="1830677"/>
                  <a:pt x="2489933" y="1834757"/>
                </a:cubicBezTo>
                <a:cubicBezTo>
                  <a:pt x="2484720" y="1838837"/>
                  <a:pt x="2476790" y="1840920"/>
                  <a:pt x="2466142" y="1841005"/>
                </a:cubicBezTo>
                <a:cubicBezTo>
                  <a:pt x="2456429" y="1840809"/>
                  <a:pt x="2446692" y="1839153"/>
                  <a:pt x="2436930" y="1836037"/>
                </a:cubicBezTo>
                <a:cubicBezTo>
                  <a:pt x="2427168" y="1832922"/>
                  <a:pt x="2419171" y="1829525"/>
                  <a:pt x="2412939" y="1825846"/>
                </a:cubicBezTo>
                <a:lnTo>
                  <a:pt x="2401477" y="1869642"/>
                </a:lnTo>
                <a:cubicBezTo>
                  <a:pt x="2409220" y="1874210"/>
                  <a:pt x="2418701" y="1877858"/>
                  <a:pt x="2429921" y="1880585"/>
                </a:cubicBezTo>
                <a:cubicBezTo>
                  <a:pt x="2441141" y="1883312"/>
                  <a:pt x="2453078" y="1884710"/>
                  <a:pt x="2465731" y="1884778"/>
                </a:cubicBezTo>
                <a:cubicBezTo>
                  <a:pt x="2494388" y="1884490"/>
                  <a:pt x="2516456" y="1877908"/>
                  <a:pt x="2531938" y="1865034"/>
                </a:cubicBezTo>
                <a:cubicBezTo>
                  <a:pt x="2547419" y="1852160"/>
                  <a:pt x="2555248" y="1834727"/>
                  <a:pt x="2555426" y="1812735"/>
                </a:cubicBezTo>
                <a:cubicBezTo>
                  <a:pt x="2555477" y="1797029"/>
                  <a:pt x="2550873" y="1783474"/>
                  <a:pt x="2541615" y="1772071"/>
                </a:cubicBezTo>
                <a:cubicBezTo>
                  <a:pt x="2532357" y="1760667"/>
                  <a:pt x="2518136" y="1751005"/>
                  <a:pt x="2498955" y="1743084"/>
                </a:cubicBezTo>
                <a:cubicBezTo>
                  <a:pt x="2486018" y="1737774"/>
                  <a:pt x="2476926" y="1732926"/>
                  <a:pt x="2471679" y="1728539"/>
                </a:cubicBezTo>
                <a:cubicBezTo>
                  <a:pt x="2466432" y="1724152"/>
                  <a:pt x="2463903" y="1718894"/>
                  <a:pt x="2464091" y="1712765"/>
                </a:cubicBezTo>
                <a:cubicBezTo>
                  <a:pt x="2464116" y="1706483"/>
                  <a:pt x="2466526" y="1701327"/>
                  <a:pt x="2471320" y="1697298"/>
                </a:cubicBezTo>
                <a:cubicBezTo>
                  <a:pt x="2476115" y="1693269"/>
                  <a:pt x="2483139" y="1691186"/>
                  <a:pt x="2492394" y="1691049"/>
                </a:cubicBezTo>
                <a:cubicBezTo>
                  <a:pt x="2501096" y="1691212"/>
                  <a:pt x="2509182" y="1692526"/>
                  <a:pt x="2516651" y="1694993"/>
                </a:cubicBezTo>
                <a:cubicBezTo>
                  <a:pt x="2524121" y="1697460"/>
                  <a:pt x="2530362" y="1700107"/>
                  <a:pt x="2535375" y="1702932"/>
                </a:cubicBezTo>
                <a:lnTo>
                  <a:pt x="2546833" y="1660367"/>
                </a:lnTo>
                <a:cubicBezTo>
                  <a:pt x="2540209" y="1656796"/>
                  <a:pt x="2532075" y="1653813"/>
                  <a:pt x="2522431" y="1651419"/>
                </a:cubicBezTo>
                <a:cubicBezTo>
                  <a:pt x="2512787" y="1649024"/>
                  <a:pt x="2502091" y="1647779"/>
                  <a:pt x="2490343" y="1647686"/>
                </a:cubicBezTo>
                <a:close/>
                <a:moveTo>
                  <a:pt x="2024625" y="1647686"/>
                </a:moveTo>
                <a:cubicBezTo>
                  <a:pt x="1993056" y="1647896"/>
                  <a:pt x="1967306" y="1658316"/>
                  <a:pt x="1947375" y="1678945"/>
                </a:cubicBezTo>
                <a:cubicBezTo>
                  <a:pt x="1927444" y="1699574"/>
                  <a:pt x="1917159" y="1729147"/>
                  <a:pt x="1916521" y="1767666"/>
                </a:cubicBezTo>
                <a:cubicBezTo>
                  <a:pt x="1917082" y="1805006"/>
                  <a:pt x="1927009" y="1833863"/>
                  <a:pt x="1946300" y="1854236"/>
                </a:cubicBezTo>
                <a:cubicBezTo>
                  <a:pt x="1965592" y="1874609"/>
                  <a:pt x="1990880" y="1884926"/>
                  <a:pt x="2022166" y="1885188"/>
                </a:cubicBezTo>
                <a:cubicBezTo>
                  <a:pt x="2039475" y="1885310"/>
                  <a:pt x="2056203" y="1881339"/>
                  <a:pt x="2072349" y="1873274"/>
                </a:cubicBezTo>
                <a:cubicBezTo>
                  <a:pt x="2088495" y="1865210"/>
                  <a:pt x="2101818" y="1852321"/>
                  <a:pt x="2112318" y="1834607"/>
                </a:cubicBezTo>
                <a:cubicBezTo>
                  <a:pt x="2122819" y="1816893"/>
                  <a:pt x="2128256" y="1793623"/>
                  <a:pt x="2128630" y="1764797"/>
                </a:cubicBezTo>
                <a:cubicBezTo>
                  <a:pt x="2128290" y="1729624"/>
                  <a:pt x="2118943" y="1701450"/>
                  <a:pt x="2100590" y="1680276"/>
                </a:cubicBezTo>
                <a:cubicBezTo>
                  <a:pt x="2082236" y="1659101"/>
                  <a:pt x="2056914" y="1648238"/>
                  <a:pt x="2024625" y="1647686"/>
                </a:cubicBezTo>
                <a:close/>
                <a:moveTo>
                  <a:pt x="1722979" y="1593212"/>
                </a:moveTo>
                <a:lnTo>
                  <a:pt x="1663232" y="1610824"/>
                </a:lnTo>
                <a:lnTo>
                  <a:pt x="1663232" y="1652600"/>
                </a:lnTo>
                <a:lnTo>
                  <a:pt x="1633333" y="1652600"/>
                </a:lnTo>
                <a:lnTo>
                  <a:pt x="1633333" y="1697193"/>
                </a:lnTo>
                <a:lnTo>
                  <a:pt x="1663232" y="1697193"/>
                </a:lnTo>
                <a:lnTo>
                  <a:pt x="1663232" y="1802493"/>
                </a:lnTo>
                <a:cubicBezTo>
                  <a:pt x="1662843" y="1811506"/>
                  <a:pt x="1663758" y="1822381"/>
                  <a:pt x="1665976" y="1835116"/>
                </a:cubicBezTo>
                <a:cubicBezTo>
                  <a:pt x="1668194" y="1847852"/>
                  <a:pt x="1674050" y="1859177"/>
                  <a:pt x="1683544" y="1869090"/>
                </a:cubicBezTo>
                <a:cubicBezTo>
                  <a:pt x="1693037" y="1879004"/>
                  <a:pt x="1708503" y="1884233"/>
                  <a:pt x="1729942" y="1884778"/>
                </a:cubicBezTo>
                <a:cubicBezTo>
                  <a:pt x="1738824" y="1884761"/>
                  <a:pt x="1746760" y="1884284"/>
                  <a:pt x="1753748" y="1883346"/>
                </a:cubicBezTo>
                <a:cubicBezTo>
                  <a:pt x="1760737" y="1882409"/>
                  <a:pt x="1766317" y="1881113"/>
                  <a:pt x="1770490" y="1879459"/>
                </a:cubicBezTo>
                <a:lnTo>
                  <a:pt x="1769670" y="1833222"/>
                </a:lnTo>
                <a:cubicBezTo>
                  <a:pt x="1766701" y="1833846"/>
                  <a:pt x="1763732" y="1834341"/>
                  <a:pt x="1760762" y="1834708"/>
                </a:cubicBezTo>
                <a:cubicBezTo>
                  <a:pt x="1757793" y="1835075"/>
                  <a:pt x="1754209" y="1835262"/>
                  <a:pt x="1750011" y="1835271"/>
                </a:cubicBezTo>
                <a:cubicBezTo>
                  <a:pt x="1740821" y="1835365"/>
                  <a:pt x="1734012" y="1832309"/>
                  <a:pt x="1729583" y="1826103"/>
                </a:cubicBezTo>
                <a:cubicBezTo>
                  <a:pt x="1725155" y="1819898"/>
                  <a:pt x="1722953" y="1809979"/>
                  <a:pt x="1722979" y="1796347"/>
                </a:cubicBezTo>
                <a:lnTo>
                  <a:pt x="1722979" y="1697193"/>
                </a:lnTo>
                <a:lnTo>
                  <a:pt x="1773357" y="1697193"/>
                </a:lnTo>
                <a:lnTo>
                  <a:pt x="1773357" y="1652600"/>
                </a:lnTo>
                <a:lnTo>
                  <a:pt x="1722979" y="1652600"/>
                </a:lnTo>
                <a:close/>
                <a:moveTo>
                  <a:pt x="3202910" y="1565771"/>
                </a:moveTo>
                <a:lnTo>
                  <a:pt x="3202910" y="1618145"/>
                </a:lnTo>
                <a:lnTo>
                  <a:pt x="3280320" y="1618145"/>
                </a:lnTo>
                <a:lnTo>
                  <a:pt x="3280320" y="1880683"/>
                </a:lnTo>
                <a:lnTo>
                  <a:pt x="3340886" y="1880683"/>
                </a:lnTo>
                <a:lnTo>
                  <a:pt x="3340886" y="1618145"/>
                </a:lnTo>
                <a:lnTo>
                  <a:pt x="3418705" y="1618145"/>
                </a:lnTo>
                <a:lnTo>
                  <a:pt x="3418705" y="1565771"/>
                </a:lnTo>
                <a:close/>
                <a:moveTo>
                  <a:pt x="2650460" y="1565771"/>
                </a:moveTo>
                <a:lnTo>
                  <a:pt x="2650460" y="1618145"/>
                </a:lnTo>
                <a:lnTo>
                  <a:pt x="2727870" y="1618145"/>
                </a:lnTo>
                <a:lnTo>
                  <a:pt x="2727870" y="1880683"/>
                </a:lnTo>
                <a:lnTo>
                  <a:pt x="2788436" y="1880683"/>
                </a:lnTo>
                <a:lnTo>
                  <a:pt x="2788436" y="1618145"/>
                </a:lnTo>
                <a:lnTo>
                  <a:pt x="2866255" y="1618145"/>
                </a:lnTo>
                <a:lnTo>
                  <a:pt x="2866255" y="1565771"/>
                </a:lnTo>
                <a:close/>
                <a:moveTo>
                  <a:pt x="751804" y="1565771"/>
                </a:moveTo>
                <a:lnTo>
                  <a:pt x="751804" y="1880683"/>
                </a:lnTo>
                <a:lnTo>
                  <a:pt x="812370" y="1880683"/>
                </a:lnTo>
                <a:lnTo>
                  <a:pt x="812370" y="1749209"/>
                </a:lnTo>
                <a:lnTo>
                  <a:pt x="913125" y="1749209"/>
                </a:lnTo>
                <a:lnTo>
                  <a:pt x="913125" y="1699702"/>
                </a:lnTo>
                <a:lnTo>
                  <a:pt x="812370" y="1699702"/>
                </a:lnTo>
                <a:lnTo>
                  <a:pt x="812370" y="1616507"/>
                </a:lnTo>
                <a:lnTo>
                  <a:pt x="920497" y="1616507"/>
                </a:lnTo>
                <a:lnTo>
                  <a:pt x="920497" y="1565771"/>
                </a:lnTo>
                <a:close/>
                <a:moveTo>
                  <a:pt x="1845201" y="1557989"/>
                </a:moveTo>
                <a:cubicBezTo>
                  <a:pt x="1835617" y="1558159"/>
                  <a:pt x="1827876" y="1561195"/>
                  <a:pt x="1821976" y="1567095"/>
                </a:cubicBezTo>
                <a:cubicBezTo>
                  <a:pt x="1816076" y="1572995"/>
                  <a:pt x="1813040" y="1580736"/>
                  <a:pt x="1812870" y="1590320"/>
                </a:cubicBezTo>
                <a:cubicBezTo>
                  <a:pt x="1813015" y="1599724"/>
                  <a:pt x="1815999" y="1607414"/>
                  <a:pt x="1821822" y="1613391"/>
                </a:cubicBezTo>
                <a:cubicBezTo>
                  <a:pt x="1827646" y="1619368"/>
                  <a:pt x="1835438" y="1622454"/>
                  <a:pt x="1845201" y="1622650"/>
                </a:cubicBezTo>
                <a:cubicBezTo>
                  <a:pt x="1854801" y="1622531"/>
                  <a:pt x="1862611" y="1619598"/>
                  <a:pt x="1868630" y="1613851"/>
                </a:cubicBezTo>
                <a:cubicBezTo>
                  <a:pt x="1874650" y="1608105"/>
                  <a:pt x="1877753" y="1600261"/>
                  <a:pt x="1877941" y="1590320"/>
                </a:cubicBezTo>
                <a:cubicBezTo>
                  <a:pt x="1877805" y="1580736"/>
                  <a:pt x="1874803" y="1572995"/>
                  <a:pt x="1868937" y="1567095"/>
                </a:cubicBezTo>
                <a:cubicBezTo>
                  <a:pt x="1863071" y="1561195"/>
                  <a:pt x="1855159" y="1558159"/>
                  <a:pt x="1845201" y="1557989"/>
                </a:cubicBezTo>
                <a:close/>
                <a:moveTo>
                  <a:pt x="3453627" y="1551436"/>
                </a:moveTo>
                <a:lnTo>
                  <a:pt x="3453627" y="1880683"/>
                </a:lnTo>
                <a:lnTo>
                  <a:pt x="3514193" y="1880683"/>
                </a:lnTo>
                <a:lnTo>
                  <a:pt x="3514193" y="1742246"/>
                </a:lnTo>
                <a:cubicBezTo>
                  <a:pt x="3514851" y="1725513"/>
                  <a:pt x="3519376" y="1713823"/>
                  <a:pt x="3527770" y="1707176"/>
                </a:cubicBezTo>
                <a:cubicBezTo>
                  <a:pt x="3536163" y="1700529"/>
                  <a:pt x="3544480" y="1697338"/>
                  <a:pt x="3552720" y="1697603"/>
                </a:cubicBezTo>
                <a:cubicBezTo>
                  <a:pt x="3565665" y="1697935"/>
                  <a:pt x="3574819" y="1702901"/>
                  <a:pt x="3580181" y="1712501"/>
                </a:cubicBezTo>
                <a:cubicBezTo>
                  <a:pt x="3585543" y="1722100"/>
                  <a:pt x="3588139" y="1734336"/>
                  <a:pt x="3587968" y="1749209"/>
                </a:cubicBezTo>
                <a:lnTo>
                  <a:pt x="3587968" y="1880683"/>
                </a:lnTo>
                <a:lnTo>
                  <a:pt x="3648534" y="1880683"/>
                </a:lnTo>
                <a:lnTo>
                  <a:pt x="3648534" y="1744294"/>
                </a:lnTo>
                <a:cubicBezTo>
                  <a:pt x="3648048" y="1710891"/>
                  <a:pt x="3641040" y="1686396"/>
                  <a:pt x="3627507" y="1670809"/>
                </a:cubicBezTo>
                <a:cubicBezTo>
                  <a:pt x="3613975" y="1655222"/>
                  <a:pt x="3596834" y="1647514"/>
                  <a:pt x="3576082" y="1647686"/>
                </a:cubicBezTo>
                <a:cubicBezTo>
                  <a:pt x="3565955" y="1647549"/>
                  <a:pt x="3555367" y="1649970"/>
                  <a:pt x="3544318" y="1654948"/>
                </a:cubicBezTo>
                <a:cubicBezTo>
                  <a:pt x="3533269" y="1659926"/>
                  <a:pt x="3523500" y="1668280"/>
                  <a:pt x="3515013" y="1680009"/>
                </a:cubicBezTo>
                <a:lnTo>
                  <a:pt x="3514193" y="1680009"/>
                </a:lnTo>
                <a:lnTo>
                  <a:pt x="3514193" y="1551436"/>
                </a:lnTo>
                <a:close/>
                <a:moveTo>
                  <a:pt x="1810568" y="1233125"/>
                </a:moveTo>
                <a:cubicBezTo>
                  <a:pt x="1824766" y="1233561"/>
                  <a:pt x="1835609" y="1239349"/>
                  <a:pt x="1843097" y="1250489"/>
                </a:cubicBezTo>
                <a:cubicBezTo>
                  <a:pt x="1850584" y="1261629"/>
                  <a:pt x="1854358" y="1275509"/>
                  <a:pt x="1854418" y="1292129"/>
                </a:cubicBezTo>
                <a:cubicBezTo>
                  <a:pt x="1854375" y="1310013"/>
                  <a:pt x="1850875" y="1324951"/>
                  <a:pt x="1843916" y="1336945"/>
                </a:cubicBezTo>
                <a:cubicBezTo>
                  <a:pt x="1836958" y="1348939"/>
                  <a:pt x="1826798" y="1355170"/>
                  <a:pt x="1813437" y="1355640"/>
                </a:cubicBezTo>
                <a:cubicBezTo>
                  <a:pt x="1798436" y="1355144"/>
                  <a:pt x="1786944" y="1348145"/>
                  <a:pt x="1778961" y="1334640"/>
                </a:cubicBezTo>
                <a:cubicBezTo>
                  <a:pt x="1770978" y="1321136"/>
                  <a:pt x="1766761" y="1304097"/>
                  <a:pt x="1766308" y="1283525"/>
                </a:cubicBezTo>
                <a:cubicBezTo>
                  <a:pt x="1766521" y="1271938"/>
                  <a:pt x="1769010" y="1262423"/>
                  <a:pt x="1773776" y="1254979"/>
                </a:cubicBezTo>
                <a:cubicBezTo>
                  <a:pt x="1778542" y="1247535"/>
                  <a:pt x="1784309" y="1242026"/>
                  <a:pt x="1791079" y="1238452"/>
                </a:cubicBezTo>
                <a:cubicBezTo>
                  <a:pt x="1797848" y="1234878"/>
                  <a:pt x="1804345" y="1233103"/>
                  <a:pt x="1810568" y="1233125"/>
                </a:cubicBezTo>
                <a:close/>
                <a:moveTo>
                  <a:pt x="3147345" y="1206503"/>
                </a:moveTo>
                <a:cubicBezTo>
                  <a:pt x="3157692" y="1206753"/>
                  <a:pt x="3166095" y="1210486"/>
                  <a:pt x="3172556" y="1217702"/>
                </a:cubicBezTo>
                <a:cubicBezTo>
                  <a:pt x="3179017" y="1224917"/>
                  <a:pt x="3183747" y="1234113"/>
                  <a:pt x="3186747" y="1245289"/>
                </a:cubicBezTo>
                <a:cubicBezTo>
                  <a:pt x="3189748" y="1256465"/>
                  <a:pt x="3191230" y="1268119"/>
                  <a:pt x="3191194" y="1280252"/>
                </a:cubicBezTo>
                <a:cubicBezTo>
                  <a:pt x="3191143" y="1301105"/>
                  <a:pt x="3187353" y="1318603"/>
                  <a:pt x="3179822" y="1332747"/>
                </a:cubicBezTo>
                <a:cubicBezTo>
                  <a:pt x="3172292" y="1346891"/>
                  <a:pt x="3161330" y="1354249"/>
                  <a:pt x="3146935" y="1354820"/>
                </a:cubicBezTo>
                <a:cubicBezTo>
                  <a:pt x="3132148" y="1354266"/>
                  <a:pt x="3120946" y="1346976"/>
                  <a:pt x="3113331" y="1332952"/>
                </a:cubicBezTo>
                <a:cubicBezTo>
                  <a:pt x="3105715" y="1318927"/>
                  <a:pt x="3101890" y="1301497"/>
                  <a:pt x="3101856" y="1280661"/>
                </a:cubicBezTo>
                <a:cubicBezTo>
                  <a:pt x="3101795" y="1268782"/>
                  <a:pt x="3103237" y="1257214"/>
                  <a:pt x="3106182" y="1245957"/>
                </a:cubicBezTo>
                <a:cubicBezTo>
                  <a:pt x="3109126" y="1234700"/>
                  <a:pt x="3113938" y="1225378"/>
                  <a:pt x="3120616" y="1217990"/>
                </a:cubicBezTo>
                <a:cubicBezTo>
                  <a:pt x="3127295" y="1210603"/>
                  <a:pt x="3136204" y="1206774"/>
                  <a:pt x="3147345" y="1206503"/>
                </a:cubicBezTo>
                <a:close/>
                <a:moveTo>
                  <a:pt x="2347245" y="1206503"/>
                </a:moveTo>
                <a:cubicBezTo>
                  <a:pt x="2357592" y="1206753"/>
                  <a:pt x="2365995" y="1210486"/>
                  <a:pt x="2372456" y="1217702"/>
                </a:cubicBezTo>
                <a:cubicBezTo>
                  <a:pt x="2378917" y="1224917"/>
                  <a:pt x="2383647" y="1234113"/>
                  <a:pt x="2386647" y="1245289"/>
                </a:cubicBezTo>
                <a:cubicBezTo>
                  <a:pt x="2389648" y="1256465"/>
                  <a:pt x="2391130" y="1268119"/>
                  <a:pt x="2391095" y="1280252"/>
                </a:cubicBezTo>
                <a:cubicBezTo>
                  <a:pt x="2391043" y="1301105"/>
                  <a:pt x="2387253" y="1318603"/>
                  <a:pt x="2379723" y="1332747"/>
                </a:cubicBezTo>
                <a:cubicBezTo>
                  <a:pt x="2372192" y="1346891"/>
                  <a:pt x="2361230" y="1354249"/>
                  <a:pt x="2346835" y="1354820"/>
                </a:cubicBezTo>
                <a:cubicBezTo>
                  <a:pt x="2332048" y="1354266"/>
                  <a:pt x="2320846" y="1346976"/>
                  <a:pt x="2313231" y="1332952"/>
                </a:cubicBezTo>
                <a:cubicBezTo>
                  <a:pt x="2305615" y="1318927"/>
                  <a:pt x="2301790" y="1301497"/>
                  <a:pt x="2301756" y="1280661"/>
                </a:cubicBezTo>
                <a:cubicBezTo>
                  <a:pt x="2301695" y="1268782"/>
                  <a:pt x="2303137" y="1257214"/>
                  <a:pt x="2306082" y="1245957"/>
                </a:cubicBezTo>
                <a:cubicBezTo>
                  <a:pt x="2309026" y="1234700"/>
                  <a:pt x="2313838" y="1225378"/>
                  <a:pt x="2320516" y="1217990"/>
                </a:cubicBezTo>
                <a:cubicBezTo>
                  <a:pt x="2327195" y="1210603"/>
                  <a:pt x="2336104" y="1206774"/>
                  <a:pt x="2347245" y="1206503"/>
                </a:cubicBezTo>
                <a:close/>
                <a:moveTo>
                  <a:pt x="3269176" y="1166825"/>
                </a:moveTo>
                <a:lnTo>
                  <a:pt x="3332649" y="1394908"/>
                </a:lnTo>
                <a:lnTo>
                  <a:pt x="3387523" y="1394908"/>
                </a:lnTo>
                <a:lnTo>
                  <a:pt x="3412503" y="1307719"/>
                </a:lnTo>
                <a:cubicBezTo>
                  <a:pt x="3415566" y="1296938"/>
                  <a:pt x="3418347" y="1285699"/>
                  <a:pt x="3420847" y="1274002"/>
                </a:cubicBezTo>
                <a:cubicBezTo>
                  <a:pt x="3423346" y="1262304"/>
                  <a:pt x="3425615" y="1249634"/>
                  <a:pt x="3427655" y="1235992"/>
                </a:cubicBezTo>
                <a:lnTo>
                  <a:pt x="3428473" y="1235992"/>
                </a:lnTo>
                <a:cubicBezTo>
                  <a:pt x="3430700" y="1249584"/>
                  <a:pt x="3433004" y="1262150"/>
                  <a:pt x="3435384" y="1273692"/>
                </a:cubicBezTo>
                <a:cubicBezTo>
                  <a:pt x="3437764" y="1285234"/>
                  <a:pt x="3440375" y="1296571"/>
                  <a:pt x="3443216" y="1307704"/>
                </a:cubicBezTo>
                <a:lnTo>
                  <a:pt x="3466148" y="1394908"/>
                </a:lnTo>
                <a:lnTo>
                  <a:pt x="3521022" y="1394908"/>
                </a:lnTo>
                <a:lnTo>
                  <a:pt x="3587774" y="1166825"/>
                </a:lnTo>
                <a:lnTo>
                  <a:pt x="3528393" y="1166825"/>
                </a:lnTo>
                <a:lnTo>
                  <a:pt x="3507918" y="1264714"/>
                </a:lnTo>
                <a:cubicBezTo>
                  <a:pt x="3505239" y="1277795"/>
                  <a:pt x="3502816" y="1290543"/>
                  <a:pt x="3500649" y="1302958"/>
                </a:cubicBezTo>
                <a:cubicBezTo>
                  <a:pt x="3498482" y="1315373"/>
                  <a:pt x="3496673" y="1327609"/>
                  <a:pt x="3495223" y="1339666"/>
                </a:cubicBezTo>
                <a:lnTo>
                  <a:pt x="3493994" y="1339666"/>
                </a:lnTo>
                <a:cubicBezTo>
                  <a:pt x="3491947" y="1327430"/>
                  <a:pt x="3489592" y="1315143"/>
                  <a:pt x="3486931" y="1302804"/>
                </a:cubicBezTo>
                <a:cubicBezTo>
                  <a:pt x="3484269" y="1290466"/>
                  <a:pt x="3481300" y="1277769"/>
                  <a:pt x="3478024" y="1264714"/>
                </a:cubicBezTo>
                <a:lnTo>
                  <a:pt x="3453863" y="1166825"/>
                </a:lnTo>
                <a:lnTo>
                  <a:pt x="3405951" y="1166825"/>
                </a:lnTo>
                <a:lnTo>
                  <a:pt x="3380562" y="1267581"/>
                </a:lnTo>
                <a:cubicBezTo>
                  <a:pt x="3377823" y="1278930"/>
                  <a:pt x="3375007" y="1290739"/>
                  <a:pt x="3372115" y="1303009"/>
                </a:cubicBezTo>
                <a:cubicBezTo>
                  <a:pt x="3369223" y="1315279"/>
                  <a:pt x="3366715" y="1327498"/>
                  <a:pt x="3364591" y="1339666"/>
                </a:cubicBezTo>
                <a:lnTo>
                  <a:pt x="3363362" y="1339666"/>
                </a:lnTo>
                <a:cubicBezTo>
                  <a:pt x="3361698" y="1327567"/>
                  <a:pt x="3359805" y="1315416"/>
                  <a:pt x="3357680" y="1303214"/>
                </a:cubicBezTo>
                <a:cubicBezTo>
                  <a:pt x="3355556" y="1291012"/>
                  <a:pt x="3353355" y="1278861"/>
                  <a:pt x="3351077" y="1266762"/>
                </a:cubicBezTo>
                <a:lnTo>
                  <a:pt x="3331830" y="1166825"/>
                </a:lnTo>
                <a:close/>
                <a:moveTo>
                  <a:pt x="3148575" y="1161911"/>
                </a:moveTo>
                <a:cubicBezTo>
                  <a:pt x="3117006" y="1162121"/>
                  <a:pt x="3091256" y="1172541"/>
                  <a:pt x="3071325" y="1193170"/>
                </a:cubicBezTo>
                <a:cubicBezTo>
                  <a:pt x="3051394" y="1213799"/>
                  <a:pt x="3041109" y="1243372"/>
                  <a:pt x="3040471" y="1281890"/>
                </a:cubicBezTo>
                <a:cubicBezTo>
                  <a:pt x="3041032" y="1319231"/>
                  <a:pt x="3050959" y="1348088"/>
                  <a:pt x="3070250" y="1368461"/>
                </a:cubicBezTo>
                <a:cubicBezTo>
                  <a:pt x="3089542" y="1388833"/>
                  <a:pt x="3114830" y="1399151"/>
                  <a:pt x="3146116" y="1399413"/>
                </a:cubicBezTo>
                <a:cubicBezTo>
                  <a:pt x="3163425" y="1399535"/>
                  <a:pt x="3180153" y="1395564"/>
                  <a:pt x="3196299" y="1387499"/>
                </a:cubicBezTo>
                <a:cubicBezTo>
                  <a:pt x="3212445" y="1379435"/>
                  <a:pt x="3225768" y="1366546"/>
                  <a:pt x="3236269" y="1348832"/>
                </a:cubicBezTo>
                <a:cubicBezTo>
                  <a:pt x="3246769" y="1331118"/>
                  <a:pt x="3252206" y="1307848"/>
                  <a:pt x="3252579" y="1279022"/>
                </a:cubicBezTo>
                <a:cubicBezTo>
                  <a:pt x="3252240" y="1243849"/>
                  <a:pt x="3242893" y="1215675"/>
                  <a:pt x="3224540" y="1194501"/>
                </a:cubicBezTo>
                <a:cubicBezTo>
                  <a:pt x="3206186" y="1173326"/>
                  <a:pt x="3180864" y="1162463"/>
                  <a:pt x="3148575" y="1161911"/>
                </a:cubicBezTo>
                <a:close/>
                <a:moveTo>
                  <a:pt x="2348475" y="1161911"/>
                </a:moveTo>
                <a:cubicBezTo>
                  <a:pt x="2316906" y="1162121"/>
                  <a:pt x="2291156" y="1172541"/>
                  <a:pt x="2271225" y="1193170"/>
                </a:cubicBezTo>
                <a:cubicBezTo>
                  <a:pt x="2251294" y="1213799"/>
                  <a:pt x="2241009" y="1243372"/>
                  <a:pt x="2240371" y="1281890"/>
                </a:cubicBezTo>
                <a:cubicBezTo>
                  <a:pt x="2240932" y="1319231"/>
                  <a:pt x="2250859" y="1348088"/>
                  <a:pt x="2270150" y="1368461"/>
                </a:cubicBezTo>
                <a:cubicBezTo>
                  <a:pt x="2289442" y="1388833"/>
                  <a:pt x="2314730" y="1399151"/>
                  <a:pt x="2346016" y="1399413"/>
                </a:cubicBezTo>
                <a:cubicBezTo>
                  <a:pt x="2363325" y="1399535"/>
                  <a:pt x="2380053" y="1395564"/>
                  <a:pt x="2396199" y="1387499"/>
                </a:cubicBezTo>
                <a:cubicBezTo>
                  <a:pt x="2412345" y="1379435"/>
                  <a:pt x="2425668" y="1366546"/>
                  <a:pt x="2436168" y="1348832"/>
                </a:cubicBezTo>
                <a:cubicBezTo>
                  <a:pt x="2446669" y="1331118"/>
                  <a:pt x="2452106" y="1307848"/>
                  <a:pt x="2452480" y="1279022"/>
                </a:cubicBezTo>
                <a:cubicBezTo>
                  <a:pt x="2452140" y="1243849"/>
                  <a:pt x="2442793" y="1215675"/>
                  <a:pt x="2424440" y="1194501"/>
                </a:cubicBezTo>
                <a:cubicBezTo>
                  <a:pt x="2406086" y="1173326"/>
                  <a:pt x="2380764" y="1162463"/>
                  <a:pt x="2348475" y="1161911"/>
                </a:cubicBezTo>
                <a:close/>
                <a:moveTo>
                  <a:pt x="1151110" y="1139333"/>
                </a:moveTo>
                <a:lnTo>
                  <a:pt x="1152747" y="1139333"/>
                </a:lnTo>
                <a:cubicBezTo>
                  <a:pt x="1152108" y="1148612"/>
                  <a:pt x="1151545" y="1158019"/>
                  <a:pt x="1151059" y="1167553"/>
                </a:cubicBezTo>
                <a:cubicBezTo>
                  <a:pt x="1150573" y="1177088"/>
                  <a:pt x="1150317" y="1186392"/>
                  <a:pt x="1150292" y="1195466"/>
                </a:cubicBezTo>
                <a:lnTo>
                  <a:pt x="1150292" y="1272496"/>
                </a:lnTo>
                <a:lnTo>
                  <a:pt x="1079435" y="1272496"/>
                </a:lnTo>
                <a:lnTo>
                  <a:pt x="1079435" y="1271676"/>
                </a:lnTo>
                <a:lnTo>
                  <a:pt x="1124898" y="1193827"/>
                </a:lnTo>
                <a:cubicBezTo>
                  <a:pt x="1129523" y="1185078"/>
                  <a:pt x="1133892" y="1176252"/>
                  <a:pt x="1138004" y="1167349"/>
                </a:cubicBezTo>
                <a:cubicBezTo>
                  <a:pt x="1142117" y="1158445"/>
                  <a:pt x="1146486" y="1149107"/>
                  <a:pt x="1151110" y="1139333"/>
                </a:cubicBezTo>
                <a:close/>
                <a:moveTo>
                  <a:pt x="1564270" y="1085320"/>
                </a:moveTo>
                <a:lnTo>
                  <a:pt x="1488915" y="1123784"/>
                </a:lnTo>
                <a:lnTo>
                  <a:pt x="1502021" y="1167184"/>
                </a:lnTo>
                <a:lnTo>
                  <a:pt x="1555266" y="1139333"/>
                </a:lnTo>
                <a:lnTo>
                  <a:pt x="1556085" y="1139333"/>
                </a:lnTo>
                <a:lnTo>
                  <a:pt x="1556085" y="1394908"/>
                </a:lnTo>
                <a:lnTo>
                  <a:pt x="1615013" y="1394908"/>
                </a:lnTo>
                <a:lnTo>
                  <a:pt x="1615013" y="1085320"/>
                </a:lnTo>
                <a:close/>
                <a:moveTo>
                  <a:pt x="1138004" y="1085320"/>
                </a:moveTo>
                <a:lnTo>
                  <a:pt x="1025371" y="1279042"/>
                </a:lnTo>
                <a:lnTo>
                  <a:pt x="1025371" y="1318317"/>
                </a:lnTo>
                <a:lnTo>
                  <a:pt x="1150292" y="1318317"/>
                </a:lnTo>
                <a:lnTo>
                  <a:pt x="1150292" y="1394908"/>
                </a:lnTo>
                <a:lnTo>
                  <a:pt x="1206352" y="1394908"/>
                </a:lnTo>
                <a:lnTo>
                  <a:pt x="1206352" y="1318317"/>
                </a:lnTo>
                <a:lnTo>
                  <a:pt x="1241985" y="1318317"/>
                </a:lnTo>
                <a:lnTo>
                  <a:pt x="1241985" y="1272496"/>
                </a:lnTo>
                <a:lnTo>
                  <a:pt x="1206352" y="1272496"/>
                </a:lnTo>
                <a:lnTo>
                  <a:pt x="1206352" y="1085320"/>
                </a:lnTo>
                <a:close/>
                <a:moveTo>
                  <a:pt x="1885519" y="1080815"/>
                </a:moveTo>
                <a:cubicBezTo>
                  <a:pt x="1848875" y="1081234"/>
                  <a:pt x="1818798" y="1087639"/>
                  <a:pt x="1795288" y="1100031"/>
                </a:cubicBezTo>
                <a:cubicBezTo>
                  <a:pt x="1771779" y="1112423"/>
                  <a:pt x="1753530" y="1128286"/>
                  <a:pt x="1740542" y="1147620"/>
                </a:cubicBezTo>
                <a:cubicBezTo>
                  <a:pt x="1727555" y="1166953"/>
                  <a:pt x="1718522" y="1187243"/>
                  <a:pt x="1713443" y="1208488"/>
                </a:cubicBezTo>
                <a:cubicBezTo>
                  <a:pt x="1708365" y="1229733"/>
                  <a:pt x="1705934" y="1249419"/>
                  <a:pt x="1706152" y="1267545"/>
                </a:cubicBezTo>
                <a:cubicBezTo>
                  <a:pt x="1706184" y="1293036"/>
                  <a:pt x="1710302" y="1315662"/>
                  <a:pt x="1718507" y="1335423"/>
                </a:cubicBezTo>
                <a:cubicBezTo>
                  <a:pt x="1726711" y="1355183"/>
                  <a:pt x="1738807" y="1370732"/>
                  <a:pt x="1754794" y="1382070"/>
                </a:cubicBezTo>
                <a:cubicBezTo>
                  <a:pt x="1770781" y="1393408"/>
                  <a:pt x="1790465" y="1399189"/>
                  <a:pt x="1813846" y="1399413"/>
                </a:cubicBezTo>
                <a:cubicBezTo>
                  <a:pt x="1834819" y="1399138"/>
                  <a:pt x="1852809" y="1393959"/>
                  <a:pt x="1867814" y="1383876"/>
                </a:cubicBezTo>
                <a:cubicBezTo>
                  <a:pt x="1882820" y="1373792"/>
                  <a:pt x="1894344" y="1360454"/>
                  <a:pt x="1902386" y="1343860"/>
                </a:cubicBezTo>
                <a:cubicBezTo>
                  <a:pt x="1910428" y="1327267"/>
                  <a:pt x="1914491" y="1309067"/>
                  <a:pt x="1914574" y="1289261"/>
                </a:cubicBezTo>
                <a:cubicBezTo>
                  <a:pt x="1914038" y="1258102"/>
                  <a:pt x="1905903" y="1233990"/>
                  <a:pt x="1890170" y="1216927"/>
                </a:cubicBezTo>
                <a:cubicBezTo>
                  <a:pt x="1874436" y="1199864"/>
                  <a:pt x="1854323" y="1191219"/>
                  <a:pt x="1829829" y="1190990"/>
                </a:cubicBezTo>
                <a:cubicBezTo>
                  <a:pt x="1816459" y="1191110"/>
                  <a:pt x="1804574" y="1193632"/>
                  <a:pt x="1794175" y="1198558"/>
                </a:cubicBezTo>
                <a:cubicBezTo>
                  <a:pt x="1783776" y="1203484"/>
                  <a:pt x="1775170" y="1210098"/>
                  <a:pt x="1768357" y="1218399"/>
                </a:cubicBezTo>
                <a:cubicBezTo>
                  <a:pt x="1767500" y="1218022"/>
                  <a:pt x="1768011" y="1213911"/>
                  <a:pt x="1769888" y="1206065"/>
                </a:cubicBezTo>
                <a:cubicBezTo>
                  <a:pt x="1771765" y="1198220"/>
                  <a:pt x="1775848" y="1188898"/>
                  <a:pt x="1782137" y="1178102"/>
                </a:cubicBezTo>
                <a:cubicBezTo>
                  <a:pt x="1788425" y="1167305"/>
                  <a:pt x="1797759" y="1157292"/>
                  <a:pt x="1810136" y="1148063"/>
                </a:cubicBezTo>
                <a:cubicBezTo>
                  <a:pt x="1822514" y="1138834"/>
                  <a:pt x="1838775" y="1132648"/>
                  <a:pt x="1858919" y="1129504"/>
                </a:cubicBezTo>
                <a:cubicBezTo>
                  <a:pt x="1864018" y="1128881"/>
                  <a:pt x="1868758" y="1128386"/>
                  <a:pt x="1873140" y="1128019"/>
                </a:cubicBezTo>
                <a:cubicBezTo>
                  <a:pt x="1877522" y="1127651"/>
                  <a:pt x="1881649" y="1127464"/>
                  <a:pt x="1885519" y="1127455"/>
                </a:cubicBezTo>
                <a:close/>
                <a:moveTo>
                  <a:pt x="2002760" y="1079996"/>
                </a:moveTo>
                <a:lnTo>
                  <a:pt x="2002760" y="1132370"/>
                </a:lnTo>
                <a:lnTo>
                  <a:pt x="2080170" y="1132370"/>
                </a:lnTo>
                <a:lnTo>
                  <a:pt x="2080170" y="1394908"/>
                </a:lnTo>
                <a:lnTo>
                  <a:pt x="2140736" y="1394908"/>
                </a:lnTo>
                <a:lnTo>
                  <a:pt x="2140736" y="1132370"/>
                </a:lnTo>
                <a:lnTo>
                  <a:pt x="2218555" y="1132370"/>
                </a:lnTo>
                <a:lnTo>
                  <a:pt x="2218555" y="1079996"/>
                </a:lnTo>
                <a:close/>
                <a:moveTo>
                  <a:pt x="2679297" y="1075490"/>
                </a:moveTo>
                <a:cubicBezTo>
                  <a:pt x="2645021" y="1076069"/>
                  <a:pt x="2618433" y="1084834"/>
                  <a:pt x="2599532" y="1101785"/>
                </a:cubicBezTo>
                <a:cubicBezTo>
                  <a:pt x="2580631" y="1118737"/>
                  <a:pt x="2571045" y="1140403"/>
                  <a:pt x="2570774" y="1166784"/>
                </a:cubicBezTo>
                <a:cubicBezTo>
                  <a:pt x="2571012" y="1187216"/>
                  <a:pt x="2577902" y="1204934"/>
                  <a:pt x="2591444" y="1219938"/>
                </a:cubicBezTo>
                <a:cubicBezTo>
                  <a:pt x="2604985" y="1234943"/>
                  <a:pt x="2623749" y="1247540"/>
                  <a:pt x="2647735" y="1257730"/>
                </a:cubicBezTo>
                <a:cubicBezTo>
                  <a:pt x="2665062" y="1265087"/>
                  <a:pt x="2677752" y="1272700"/>
                  <a:pt x="2685804" y="1280569"/>
                </a:cubicBezTo>
                <a:cubicBezTo>
                  <a:pt x="2693857" y="1288439"/>
                  <a:pt x="2697836" y="1297895"/>
                  <a:pt x="2697742" y="1308939"/>
                </a:cubicBezTo>
                <a:cubicBezTo>
                  <a:pt x="2697708" y="1320794"/>
                  <a:pt x="2693370" y="1330267"/>
                  <a:pt x="2684728" y="1337360"/>
                </a:cubicBezTo>
                <a:cubicBezTo>
                  <a:pt x="2676086" y="1344452"/>
                  <a:pt x="2663346" y="1348088"/>
                  <a:pt x="2646506" y="1348267"/>
                </a:cubicBezTo>
                <a:cubicBezTo>
                  <a:pt x="2633586" y="1348148"/>
                  <a:pt x="2621132" y="1346441"/>
                  <a:pt x="2609142" y="1343146"/>
                </a:cubicBezTo>
                <a:cubicBezTo>
                  <a:pt x="2597153" y="1339852"/>
                  <a:pt x="2586955" y="1335687"/>
                  <a:pt x="2578549" y="1330651"/>
                </a:cubicBezTo>
                <a:lnTo>
                  <a:pt x="2566678" y="1381409"/>
                </a:lnTo>
                <a:cubicBezTo>
                  <a:pt x="2574404" y="1386081"/>
                  <a:pt x="2585250" y="1390138"/>
                  <a:pt x="2599218" y="1393582"/>
                </a:cubicBezTo>
                <a:cubicBezTo>
                  <a:pt x="2613185" y="1397026"/>
                  <a:pt x="2628128" y="1398833"/>
                  <a:pt x="2644046" y="1399003"/>
                </a:cubicBezTo>
                <a:cubicBezTo>
                  <a:pt x="2680910" y="1398476"/>
                  <a:pt x="2709189" y="1389506"/>
                  <a:pt x="2728884" y="1372094"/>
                </a:cubicBezTo>
                <a:cubicBezTo>
                  <a:pt x="2748579" y="1354682"/>
                  <a:pt x="2758523" y="1331992"/>
                  <a:pt x="2758718" y="1304023"/>
                </a:cubicBezTo>
                <a:cubicBezTo>
                  <a:pt x="2758829" y="1283454"/>
                  <a:pt x="2752980" y="1265599"/>
                  <a:pt x="2741170" y="1250459"/>
                </a:cubicBezTo>
                <a:cubicBezTo>
                  <a:pt x="2729360" y="1235318"/>
                  <a:pt x="2710922" y="1222175"/>
                  <a:pt x="2685856" y="1211028"/>
                </a:cubicBezTo>
                <a:cubicBezTo>
                  <a:pt x="2666744" y="1202630"/>
                  <a:pt x="2652910" y="1194846"/>
                  <a:pt x="2644354" y="1187677"/>
                </a:cubicBezTo>
                <a:cubicBezTo>
                  <a:pt x="2635797" y="1180508"/>
                  <a:pt x="2631596" y="1171495"/>
                  <a:pt x="2631750" y="1160639"/>
                </a:cubicBezTo>
                <a:cubicBezTo>
                  <a:pt x="2631681" y="1151481"/>
                  <a:pt x="2635404" y="1143475"/>
                  <a:pt x="2642919" y="1136622"/>
                </a:cubicBezTo>
                <a:cubicBezTo>
                  <a:pt x="2650434" y="1129768"/>
                  <a:pt x="2662150" y="1126167"/>
                  <a:pt x="2678068" y="1125817"/>
                </a:cubicBezTo>
                <a:cubicBezTo>
                  <a:pt x="2691008" y="1126022"/>
                  <a:pt x="2702202" y="1127558"/>
                  <a:pt x="2711652" y="1130426"/>
                </a:cubicBezTo>
                <a:cubicBezTo>
                  <a:pt x="2721102" y="1133293"/>
                  <a:pt x="2728606" y="1136264"/>
                  <a:pt x="2734164" y="1139336"/>
                </a:cubicBezTo>
                <a:lnTo>
                  <a:pt x="2746850" y="1089811"/>
                </a:lnTo>
                <a:cubicBezTo>
                  <a:pt x="2739459" y="1085992"/>
                  <a:pt x="2730097" y="1082685"/>
                  <a:pt x="2718763" y="1079889"/>
                </a:cubicBezTo>
                <a:cubicBezTo>
                  <a:pt x="2707429" y="1077093"/>
                  <a:pt x="2694274" y="1075627"/>
                  <a:pt x="2679297" y="1075490"/>
                </a:cubicBezTo>
                <a:close/>
                <a:moveTo>
                  <a:pt x="1380193" y="1075490"/>
                </a:moveTo>
                <a:lnTo>
                  <a:pt x="1353987" y="1143889"/>
                </a:lnTo>
                <a:lnTo>
                  <a:pt x="1352759" y="1143889"/>
                </a:lnTo>
                <a:lnTo>
                  <a:pt x="1326554" y="1075900"/>
                </a:lnTo>
                <a:lnTo>
                  <a:pt x="1289293" y="1096788"/>
                </a:lnTo>
                <a:lnTo>
                  <a:pt x="1335971" y="1154129"/>
                </a:lnTo>
                <a:lnTo>
                  <a:pt x="1335562" y="1154948"/>
                </a:lnTo>
                <a:lnTo>
                  <a:pt x="1266773" y="1142661"/>
                </a:lnTo>
                <a:lnTo>
                  <a:pt x="1266773" y="1184437"/>
                </a:lnTo>
                <a:lnTo>
                  <a:pt x="1336381" y="1172150"/>
                </a:lnTo>
                <a:lnTo>
                  <a:pt x="1336790" y="1172969"/>
                </a:lnTo>
                <a:lnTo>
                  <a:pt x="1289293" y="1230310"/>
                </a:lnTo>
                <a:lnTo>
                  <a:pt x="1324507" y="1252017"/>
                </a:lnTo>
                <a:lnTo>
                  <a:pt x="1351940" y="1183208"/>
                </a:lnTo>
                <a:lnTo>
                  <a:pt x="1352759" y="1182389"/>
                </a:lnTo>
                <a:lnTo>
                  <a:pt x="1379374" y="1251607"/>
                </a:lnTo>
                <a:lnTo>
                  <a:pt x="1417044" y="1230310"/>
                </a:lnTo>
                <a:lnTo>
                  <a:pt x="1369137" y="1174198"/>
                </a:lnTo>
                <a:lnTo>
                  <a:pt x="1369546" y="1172969"/>
                </a:lnTo>
                <a:lnTo>
                  <a:pt x="1440382" y="1184437"/>
                </a:lnTo>
                <a:lnTo>
                  <a:pt x="1440382" y="1142661"/>
                </a:lnTo>
                <a:lnTo>
                  <a:pt x="1369546" y="1155357"/>
                </a:lnTo>
                <a:lnTo>
                  <a:pt x="1369546" y="1154129"/>
                </a:lnTo>
                <a:lnTo>
                  <a:pt x="1417044" y="1096379"/>
                </a:lnTo>
                <a:close/>
                <a:moveTo>
                  <a:pt x="2805927" y="1065660"/>
                </a:moveTo>
                <a:lnTo>
                  <a:pt x="2805927" y="1394908"/>
                </a:lnTo>
                <a:lnTo>
                  <a:pt x="2866493" y="1394908"/>
                </a:lnTo>
                <a:lnTo>
                  <a:pt x="2866493" y="1256471"/>
                </a:lnTo>
                <a:cubicBezTo>
                  <a:pt x="2867151" y="1239738"/>
                  <a:pt x="2871676" y="1228048"/>
                  <a:pt x="2880070" y="1221401"/>
                </a:cubicBezTo>
                <a:cubicBezTo>
                  <a:pt x="2888463" y="1214754"/>
                  <a:pt x="2896780" y="1211563"/>
                  <a:pt x="2905020" y="1211828"/>
                </a:cubicBezTo>
                <a:cubicBezTo>
                  <a:pt x="2917965" y="1212160"/>
                  <a:pt x="2927119" y="1217126"/>
                  <a:pt x="2932481" y="1226726"/>
                </a:cubicBezTo>
                <a:cubicBezTo>
                  <a:pt x="2937843" y="1236325"/>
                  <a:pt x="2940439" y="1248561"/>
                  <a:pt x="2940268" y="1263434"/>
                </a:cubicBezTo>
                <a:lnTo>
                  <a:pt x="2940268" y="1394908"/>
                </a:lnTo>
                <a:lnTo>
                  <a:pt x="3000834" y="1394908"/>
                </a:lnTo>
                <a:lnTo>
                  <a:pt x="3000834" y="1258519"/>
                </a:lnTo>
                <a:cubicBezTo>
                  <a:pt x="3000348" y="1225116"/>
                  <a:pt x="2993340" y="1200621"/>
                  <a:pt x="2979807" y="1185034"/>
                </a:cubicBezTo>
                <a:cubicBezTo>
                  <a:pt x="2966275" y="1169447"/>
                  <a:pt x="2949134" y="1161739"/>
                  <a:pt x="2928382" y="1161911"/>
                </a:cubicBezTo>
                <a:cubicBezTo>
                  <a:pt x="2918255" y="1161774"/>
                  <a:pt x="2907667" y="1164195"/>
                  <a:pt x="2896618" y="1169173"/>
                </a:cubicBezTo>
                <a:cubicBezTo>
                  <a:pt x="2885569" y="1174151"/>
                  <a:pt x="2875800" y="1182505"/>
                  <a:pt x="2867313" y="1194234"/>
                </a:cubicBezTo>
                <a:lnTo>
                  <a:pt x="2866493" y="1194234"/>
                </a:lnTo>
                <a:lnTo>
                  <a:pt x="2866493" y="1065660"/>
                </a:lnTo>
                <a:close/>
                <a:moveTo>
                  <a:pt x="2875321" y="718271"/>
                </a:moveTo>
                <a:cubicBezTo>
                  <a:pt x="2885228" y="718483"/>
                  <a:pt x="2893055" y="721292"/>
                  <a:pt x="2898803" y="726698"/>
                </a:cubicBezTo>
                <a:cubicBezTo>
                  <a:pt x="2904551" y="732103"/>
                  <a:pt x="2908613" y="738830"/>
                  <a:pt x="2910991" y="746877"/>
                </a:cubicBezTo>
                <a:cubicBezTo>
                  <a:pt x="2913369" y="754925"/>
                  <a:pt x="2914457" y="763018"/>
                  <a:pt x="2914255" y="771157"/>
                </a:cubicBezTo>
                <a:lnTo>
                  <a:pt x="2832289" y="771157"/>
                </a:lnTo>
                <a:cubicBezTo>
                  <a:pt x="2832797" y="763405"/>
                  <a:pt x="2834604" y="755494"/>
                  <a:pt x="2837708" y="747424"/>
                </a:cubicBezTo>
                <a:cubicBezTo>
                  <a:pt x="2840812" y="739354"/>
                  <a:pt x="2845441" y="732536"/>
                  <a:pt x="2851596" y="726971"/>
                </a:cubicBezTo>
                <a:cubicBezTo>
                  <a:pt x="2857752" y="721406"/>
                  <a:pt x="2865660" y="718506"/>
                  <a:pt x="2875321" y="718271"/>
                </a:cubicBezTo>
                <a:close/>
                <a:moveTo>
                  <a:pt x="1303696" y="718271"/>
                </a:moveTo>
                <a:cubicBezTo>
                  <a:pt x="1313603" y="718483"/>
                  <a:pt x="1321430" y="721292"/>
                  <a:pt x="1327178" y="726698"/>
                </a:cubicBezTo>
                <a:cubicBezTo>
                  <a:pt x="1332925" y="732103"/>
                  <a:pt x="1336989" y="738830"/>
                  <a:pt x="1339366" y="746877"/>
                </a:cubicBezTo>
                <a:cubicBezTo>
                  <a:pt x="1341744" y="754925"/>
                  <a:pt x="1342832" y="763018"/>
                  <a:pt x="1342630" y="771157"/>
                </a:cubicBezTo>
                <a:lnTo>
                  <a:pt x="1260664" y="771157"/>
                </a:lnTo>
                <a:cubicBezTo>
                  <a:pt x="1261172" y="763405"/>
                  <a:pt x="1262979" y="755494"/>
                  <a:pt x="1266083" y="747424"/>
                </a:cubicBezTo>
                <a:cubicBezTo>
                  <a:pt x="1269187" y="739354"/>
                  <a:pt x="1273816" y="732536"/>
                  <a:pt x="1279972" y="726971"/>
                </a:cubicBezTo>
                <a:cubicBezTo>
                  <a:pt x="1286127" y="721406"/>
                  <a:pt x="1294035" y="718506"/>
                  <a:pt x="1303696" y="718271"/>
                </a:cubicBezTo>
                <a:close/>
                <a:moveTo>
                  <a:pt x="1901052" y="681050"/>
                </a:moveTo>
                <a:lnTo>
                  <a:pt x="1901052" y="909133"/>
                </a:lnTo>
                <a:lnTo>
                  <a:pt x="1961618" y="909133"/>
                </a:lnTo>
                <a:lnTo>
                  <a:pt x="1961618" y="681050"/>
                </a:lnTo>
                <a:close/>
                <a:moveTo>
                  <a:pt x="2879010" y="676136"/>
                </a:moveTo>
                <a:cubicBezTo>
                  <a:pt x="2856700" y="676428"/>
                  <a:pt x="2837784" y="682119"/>
                  <a:pt x="2822261" y="693207"/>
                </a:cubicBezTo>
                <a:cubicBezTo>
                  <a:pt x="2806739" y="704295"/>
                  <a:pt x="2794927" y="719024"/>
                  <a:pt x="2786823" y="737394"/>
                </a:cubicBezTo>
                <a:cubicBezTo>
                  <a:pt x="2778720" y="755764"/>
                  <a:pt x="2774643" y="776018"/>
                  <a:pt x="2774590" y="798156"/>
                </a:cubicBezTo>
                <a:cubicBezTo>
                  <a:pt x="2774793" y="833964"/>
                  <a:pt x="2784413" y="862004"/>
                  <a:pt x="2803450" y="882275"/>
                </a:cubicBezTo>
                <a:cubicBezTo>
                  <a:pt x="2822486" y="902546"/>
                  <a:pt x="2849722" y="912864"/>
                  <a:pt x="2885157" y="913228"/>
                </a:cubicBezTo>
                <a:cubicBezTo>
                  <a:pt x="2899423" y="913194"/>
                  <a:pt x="2912889" y="912035"/>
                  <a:pt x="2925553" y="909751"/>
                </a:cubicBezTo>
                <a:cubicBezTo>
                  <a:pt x="2938218" y="907467"/>
                  <a:pt x="2949319" y="904262"/>
                  <a:pt x="2958858" y="900137"/>
                </a:cubicBezTo>
                <a:lnTo>
                  <a:pt x="2950265" y="858388"/>
                </a:lnTo>
                <a:cubicBezTo>
                  <a:pt x="2942550" y="861112"/>
                  <a:pt x="2934143" y="863350"/>
                  <a:pt x="2925044" y="865101"/>
                </a:cubicBezTo>
                <a:cubicBezTo>
                  <a:pt x="2915945" y="866852"/>
                  <a:pt x="2905791" y="867757"/>
                  <a:pt x="2894583" y="867817"/>
                </a:cubicBezTo>
                <a:cubicBezTo>
                  <a:pt x="2877746" y="867979"/>
                  <a:pt x="2863470" y="863760"/>
                  <a:pt x="2851756" y="855159"/>
                </a:cubicBezTo>
                <a:cubicBezTo>
                  <a:pt x="2840041" y="846558"/>
                  <a:pt x="2833553" y="832603"/>
                  <a:pt x="2832289" y="813292"/>
                </a:cubicBezTo>
                <a:lnTo>
                  <a:pt x="2968679" y="813292"/>
                </a:lnTo>
                <a:cubicBezTo>
                  <a:pt x="2969284" y="809985"/>
                  <a:pt x="2969710" y="806270"/>
                  <a:pt x="2969958" y="802145"/>
                </a:cubicBezTo>
                <a:cubicBezTo>
                  <a:pt x="2970205" y="798020"/>
                  <a:pt x="2970324" y="793690"/>
                  <a:pt x="2970316" y="789157"/>
                </a:cubicBezTo>
                <a:cubicBezTo>
                  <a:pt x="2969967" y="752182"/>
                  <a:pt x="2961662" y="724126"/>
                  <a:pt x="2945399" y="704990"/>
                </a:cubicBezTo>
                <a:cubicBezTo>
                  <a:pt x="2929136" y="685854"/>
                  <a:pt x="2907006" y="676235"/>
                  <a:pt x="2879010" y="676136"/>
                </a:cubicBezTo>
                <a:close/>
                <a:moveTo>
                  <a:pt x="2680843" y="676136"/>
                </a:moveTo>
                <a:cubicBezTo>
                  <a:pt x="2655135" y="676578"/>
                  <a:pt x="2634861" y="683466"/>
                  <a:pt x="2620020" y="696800"/>
                </a:cubicBezTo>
                <a:cubicBezTo>
                  <a:pt x="2605180" y="710134"/>
                  <a:pt x="2597607" y="727261"/>
                  <a:pt x="2597301" y="748180"/>
                </a:cubicBezTo>
                <a:cubicBezTo>
                  <a:pt x="2597062" y="760804"/>
                  <a:pt x="2601427" y="772840"/>
                  <a:pt x="2610396" y="784286"/>
                </a:cubicBezTo>
                <a:cubicBezTo>
                  <a:pt x="2619365" y="795732"/>
                  <a:pt x="2634370" y="805821"/>
                  <a:pt x="2655411" y="814553"/>
                </a:cubicBezTo>
                <a:cubicBezTo>
                  <a:pt x="2667725" y="819675"/>
                  <a:pt x="2676323" y="824591"/>
                  <a:pt x="2681202" y="829303"/>
                </a:cubicBezTo>
                <a:cubicBezTo>
                  <a:pt x="2686082" y="834015"/>
                  <a:pt x="2688423" y="839751"/>
                  <a:pt x="2688227" y="846511"/>
                </a:cubicBezTo>
                <a:cubicBezTo>
                  <a:pt x="2688244" y="853562"/>
                  <a:pt x="2685646" y="859127"/>
                  <a:pt x="2680433" y="863207"/>
                </a:cubicBezTo>
                <a:cubicBezTo>
                  <a:pt x="2675220" y="867287"/>
                  <a:pt x="2667290" y="869370"/>
                  <a:pt x="2656641" y="869455"/>
                </a:cubicBezTo>
                <a:cubicBezTo>
                  <a:pt x="2646929" y="869259"/>
                  <a:pt x="2637191" y="867603"/>
                  <a:pt x="2627430" y="864487"/>
                </a:cubicBezTo>
                <a:cubicBezTo>
                  <a:pt x="2617668" y="861372"/>
                  <a:pt x="2609671" y="857974"/>
                  <a:pt x="2603439" y="854296"/>
                </a:cubicBezTo>
                <a:lnTo>
                  <a:pt x="2591977" y="898092"/>
                </a:lnTo>
                <a:cubicBezTo>
                  <a:pt x="2599720" y="902660"/>
                  <a:pt x="2609201" y="906308"/>
                  <a:pt x="2620421" y="909035"/>
                </a:cubicBezTo>
                <a:cubicBezTo>
                  <a:pt x="2631641" y="911762"/>
                  <a:pt x="2643578" y="913160"/>
                  <a:pt x="2656231" y="913228"/>
                </a:cubicBezTo>
                <a:cubicBezTo>
                  <a:pt x="2684887" y="912939"/>
                  <a:pt x="2706956" y="906358"/>
                  <a:pt x="2722438" y="893484"/>
                </a:cubicBezTo>
                <a:cubicBezTo>
                  <a:pt x="2737919" y="880610"/>
                  <a:pt x="2745748" y="863177"/>
                  <a:pt x="2745926" y="841185"/>
                </a:cubicBezTo>
                <a:cubicBezTo>
                  <a:pt x="2745977" y="825479"/>
                  <a:pt x="2741373" y="811924"/>
                  <a:pt x="2732115" y="800521"/>
                </a:cubicBezTo>
                <a:cubicBezTo>
                  <a:pt x="2722856" y="789117"/>
                  <a:pt x="2708636" y="779455"/>
                  <a:pt x="2689454" y="771534"/>
                </a:cubicBezTo>
                <a:cubicBezTo>
                  <a:pt x="2676518" y="766224"/>
                  <a:pt x="2667426" y="761376"/>
                  <a:pt x="2662179" y="756989"/>
                </a:cubicBezTo>
                <a:cubicBezTo>
                  <a:pt x="2656932" y="752602"/>
                  <a:pt x="2654402" y="747344"/>
                  <a:pt x="2654591" y="741215"/>
                </a:cubicBezTo>
                <a:cubicBezTo>
                  <a:pt x="2654616" y="734933"/>
                  <a:pt x="2657026" y="729777"/>
                  <a:pt x="2661820" y="725748"/>
                </a:cubicBezTo>
                <a:cubicBezTo>
                  <a:pt x="2666615" y="721719"/>
                  <a:pt x="2673639" y="719636"/>
                  <a:pt x="2682894" y="719499"/>
                </a:cubicBezTo>
                <a:cubicBezTo>
                  <a:pt x="2691596" y="719662"/>
                  <a:pt x="2699682" y="720976"/>
                  <a:pt x="2707151" y="723443"/>
                </a:cubicBezTo>
                <a:cubicBezTo>
                  <a:pt x="2714621" y="725910"/>
                  <a:pt x="2720862" y="728557"/>
                  <a:pt x="2725874" y="731382"/>
                </a:cubicBezTo>
                <a:lnTo>
                  <a:pt x="2737332" y="688817"/>
                </a:lnTo>
                <a:cubicBezTo>
                  <a:pt x="2730709" y="685246"/>
                  <a:pt x="2722575" y="682263"/>
                  <a:pt x="2712931" y="679868"/>
                </a:cubicBezTo>
                <a:cubicBezTo>
                  <a:pt x="2703287" y="677474"/>
                  <a:pt x="2692591" y="676229"/>
                  <a:pt x="2680843" y="676136"/>
                </a:cubicBezTo>
                <a:close/>
                <a:moveTo>
                  <a:pt x="1307385" y="676136"/>
                </a:moveTo>
                <a:cubicBezTo>
                  <a:pt x="1285075" y="676428"/>
                  <a:pt x="1266159" y="682119"/>
                  <a:pt x="1250636" y="693207"/>
                </a:cubicBezTo>
                <a:cubicBezTo>
                  <a:pt x="1235114" y="704295"/>
                  <a:pt x="1223302" y="719024"/>
                  <a:pt x="1215199" y="737394"/>
                </a:cubicBezTo>
                <a:cubicBezTo>
                  <a:pt x="1207096" y="755764"/>
                  <a:pt x="1203018" y="776018"/>
                  <a:pt x="1202965" y="798156"/>
                </a:cubicBezTo>
                <a:cubicBezTo>
                  <a:pt x="1203168" y="833964"/>
                  <a:pt x="1212788" y="862004"/>
                  <a:pt x="1231824" y="882275"/>
                </a:cubicBezTo>
                <a:cubicBezTo>
                  <a:pt x="1250861" y="902546"/>
                  <a:pt x="1278097" y="912864"/>
                  <a:pt x="1313532" y="913228"/>
                </a:cubicBezTo>
                <a:cubicBezTo>
                  <a:pt x="1327799" y="913194"/>
                  <a:pt x="1341264" y="912035"/>
                  <a:pt x="1353928" y="909751"/>
                </a:cubicBezTo>
                <a:cubicBezTo>
                  <a:pt x="1366593" y="907467"/>
                  <a:pt x="1377695" y="904262"/>
                  <a:pt x="1387233" y="900137"/>
                </a:cubicBezTo>
                <a:lnTo>
                  <a:pt x="1378640" y="858388"/>
                </a:lnTo>
                <a:cubicBezTo>
                  <a:pt x="1370926" y="861112"/>
                  <a:pt x="1362518" y="863350"/>
                  <a:pt x="1353419" y="865101"/>
                </a:cubicBezTo>
                <a:cubicBezTo>
                  <a:pt x="1344320" y="866852"/>
                  <a:pt x="1334166" y="867757"/>
                  <a:pt x="1322958" y="867817"/>
                </a:cubicBezTo>
                <a:cubicBezTo>
                  <a:pt x="1306121" y="867979"/>
                  <a:pt x="1291845" y="863760"/>
                  <a:pt x="1280131" y="855159"/>
                </a:cubicBezTo>
                <a:cubicBezTo>
                  <a:pt x="1268417" y="846558"/>
                  <a:pt x="1261928" y="832603"/>
                  <a:pt x="1260664" y="813292"/>
                </a:cubicBezTo>
                <a:lnTo>
                  <a:pt x="1397054" y="813292"/>
                </a:lnTo>
                <a:cubicBezTo>
                  <a:pt x="1397659" y="809985"/>
                  <a:pt x="1398086" y="806270"/>
                  <a:pt x="1398333" y="802145"/>
                </a:cubicBezTo>
                <a:cubicBezTo>
                  <a:pt x="1398580" y="798020"/>
                  <a:pt x="1398699" y="793690"/>
                  <a:pt x="1398691" y="789157"/>
                </a:cubicBezTo>
                <a:cubicBezTo>
                  <a:pt x="1398343" y="752182"/>
                  <a:pt x="1390037" y="724126"/>
                  <a:pt x="1373774" y="704990"/>
                </a:cubicBezTo>
                <a:cubicBezTo>
                  <a:pt x="1357511" y="685854"/>
                  <a:pt x="1335381" y="676235"/>
                  <a:pt x="1307385" y="676136"/>
                </a:cubicBezTo>
                <a:close/>
                <a:moveTo>
                  <a:pt x="3650518" y="639223"/>
                </a:moveTo>
                <a:cubicBezTo>
                  <a:pt x="3678867" y="639206"/>
                  <a:pt x="3701045" y="648048"/>
                  <a:pt x="3717051" y="665749"/>
                </a:cubicBezTo>
                <a:cubicBezTo>
                  <a:pt x="3733057" y="683450"/>
                  <a:pt x="3741201" y="710112"/>
                  <a:pt x="3741482" y="745736"/>
                </a:cubicBezTo>
                <a:cubicBezTo>
                  <a:pt x="3741081" y="786882"/>
                  <a:pt x="3732254" y="816942"/>
                  <a:pt x="3715002" y="835914"/>
                </a:cubicBezTo>
                <a:cubicBezTo>
                  <a:pt x="3697750" y="854887"/>
                  <a:pt x="3674480" y="864156"/>
                  <a:pt x="3645191" y="863721"/>
                </a:cubicBezTo>
                <a:cubicBezTo>
                  <a:pt x="3641017" y="863747"/>
                  <a:pt x="3636868" y="863695"/>
                  <a:pt x="3632745" y="863567"/>
                </a:cubicBezTo>
                <a:cubicBezTo>
                  <a:pt x="3628622" y="863439"/>
                  <a:pt x="3624985" y="863081"/>
                  <a:pt x="3621835" y="862492"/>
                </a:cubicBezTo>
                <a:lnTo>
                  <a:pt x="3621835" y="641680"/>
                </a:lnTo>
                <a:cubicBezTo>
                  <a:pt x="3625105" y="641040"/>
                  <a:pt x="3629117" y="640477"/>
                  <a:pt x="3633872" y="639991"/>
                </a:cubicBezTo>
                <a:cubicBezTo>
                  <a:pt x="3638627" y="639504"/>
                  <a:pt x="3644175" y="639248"/>
                  <a:pt x="3650518" y="639223"/>
                </a:cubicBezTo>
                <a:close/>
                <a:moveTo>
                  <a:pt x="3104479" y="594221"/>
                </a:moveTo>
                <a:lnTo>
                  <a:pt x="3104479" y="909133"/>
                </a:lnTo>
                <a:lnTo>
                  <a:pt x="3277678" y="909133"/>
                </a:lnTo>
                <a:lnTo>
                  <a:pt x="3277678" y="857987"/>
                </a:lnTo>
                <a:lnTo>
                  <a:pt x="3165045" y="857987"/>
                </a:lnTo>
                <a:lnTo>
                  <a:pt x="3165045" y="594221"/>
                </a:lnTo>
                <a:close/>
                <a:moveTo>
                  <a:pt x="2322610" y="594221"/>
                </a:moveTo>
                <a:lnTo>
                  <a:pt x="2322610" y="779067"/>
                </a:lnTo>
                <a:cubicBezTo>
                  <a:pt x="2322804" y="825111"/>
                  <a:pt x="2332441" y="859093"/>
                  <a:pt x="2351520" y="881013"/>
                </a:cubicBezTo>
                <a:cubicBezTo>
                  <a:pt x="2370599" y="902932"/>
                  <a:pt x="2397951" y="913807"/>
                  <a:pt x="2433578" y="913638"/>
                </a:cubicBezTo>
                <a:cubicBezTo>
                  <a:pt x="2469557" y="913765"/>
                  <a:pt x="2497644" y="902771"/>
                  <a:pt x="2517840" y="880655"/>
                </a:cubicBezTo>
                <a:cubicBezTo>
                  <a:pt x="2538037" y="858539"/>
                  <a:pt x="2548305" y="824540"/>
                  <a:pt x="2548644" y="778658"/>
                </a:cubicBezTo>
                <a:lnTo>
                  <a:pt x="2548644" y="594221"/>
                </a:lnTo>
                <a:lnTo>
                  <a:pt x="2488078" y="594221"/>
                </a:lnTo>
                <a:lnTo>
                  <a:pt x="2488078" y="784383"/>
                </a:lnTo>
                <a:cubicBezTo>
                  <a:pt x="2487924" y="812201"/>
                  <a:pt x="2483212" y="832427"/>
                  <a:pt x="2473941" y="845062"/>
                </a:cubicBezTo>
                <a:cubicBezTo>
                  <a:pt x="2464670" y="857697"/>
                  <a:pt x="2451762" y="863917"/>
                  <a:pt x="2435217" y="863721"/>
                </a:cubicBezTo>
                <a:cubicBezTo>
                  <a:pt x="2419424" y="863866"/>
                  <a:pt x="2406857" y="857544"/>
                  <a:pt x="2397518" y="844756"/>
                </a:cubicBezTo>
                <a:cubicBezTo>
                  <a:pt x="2388178" y="831967"/>
                  <a:pt x="2383398" y="811843"/>
                  <a:pt x="2383176" y="784383"/>
                </a:cubicBezTo>
                <a:lnTo>
                  <a:pt x="2383176" y="594221"/>
                </a:lnTo>
                <a:close/>
                <a:moveTo>
                  <a:pt x="1499574" y="594221"/>
                </a:moveTo>
                <a:lnTo>
                  <a:pt x="1568782" y="909133"/>
                </a:lnTo>
                <a:lnTo>
                  <a:pt x="1632667" y="909133"/>
                </a:lnTo>
                <a:lnTo>
                  <a:pt x="1663381" y="775662"/>
                </a:lnTo>
                <a:cubicBezTo>
                  <a:pt x="1667237" y="759194"/>
                  <a:pt x="1670684" y="742777"/>
                  <a:pt x="1673721" y="726411"/>
                </a:cubicBezTo>
                <a:cubicBezTo>
                  <a:pt x="1676759" y="710045"/>
                  <a:pt x="1679591" y="693013"/>
                  <a:pt x="1682219" y="675316"/>
                </a:cubicBezTo>
                <a:lnTo>
                  <a:pt x="1683038" y="675316"/>
                </a:lnTo>
                <a:cubicBezTo>
                  <a:pt x="1685060" y="693039"/>
                  <a:pt x="1687364" y="710122"/>
                  <a:pt x="1689949" y="726564"/>
                </a:cubicBezTo>
                <a:cubicBezTo>
                  <a:pt x="1692534" y="743007"/>
                  <a:pt x="1695554" y="759373"/>
                  <a:pt x="1699009" y="775662"/>
                </a:cubicBezTo>
                <a:lnTo>
                  <a:pt x="1726038" y="909133"/>
                </a:lnTo>
                <a:lnTo>
                  <a:pt x="1790332" y="909133"/>
                </a:lnTo>
                <a:lnTo>
                  <a:pt x="1864863" y="594221"/>
                </a:lnTo>
                <a:lnTo>
                  <a:pt x="1803846" y="594221"/>
                </a:lnTo>
                <a:lnTo>
                  <a:pt x="1778046" y="728950"/>
                </a:lnTo>
                <a:cubicBezTo>
                  <a:pt x="1774753" y="747723"/>
                  <a:pt x="1771614" y="766212"/>
                  <a:pt x="1768627" y="784414"/>
                </a:cubicBezTo>
                <a:cubicBezTo>
                  <a:pt x="1765641" y="802617"/>
                  <a:pt x="1762911" y="820998"/>
                  <a:pt x="1760437" y="839556"/>
                </a:cubicBezTo>
                <a:lnTo>
                  <a:pt x="1759209" y="839556"/>
                </a:lnTo>
                <a:cubicBezTo>
                  <a:pt x="1757135" y="821210"/>
                  <a:pt x="1754627" y="803121"/>
                  <a:pt x="1751684" y="785287"/>
                </a:cubicBezTo>
                <a:cubicBezTo>
                  <a:pt x="1748740" y="767454"/>
                  <a:pt x="1745515" y="749364"/>
                  <a:pt x="1742009" y="731019"/>
                </a:cubicBezTo>
                <a:lnTo>
                  <a:pt x="1715390" y="594221"/>
                </a:lnTo>
                <a:lnTo>
                  <a:pt x="1655600" y="594221"/>
                </a:lnTo>
                <a:lnTo>
                  <a:pt x="1626934" y="729380"/>
                </a:lnTo>
                <a:cubicBezTo>
                  <a:pt x="1622779" y="749006"/>
                  <a:pt x="1618906" y="768017"/>
                  <a:pt x="1615314" y="786414"/>
                </a:cubicBezTo>
                <a:cubicBezTo>
                  <a:pt x="1611722" y="804810"/>
                  <a:pt x="1608770" y="822798"/>
                  <a:pt x="1606458" y="840375"/>
                </a:cubicBezTo>
                <a:lnTo>
                  <a:pt x="1605229" y="840375"/>
                </a:lnTo>
                <a:cubicBezTo>
                  <a:pt x="1602951" y="823446"/>
                  <a:pt x="1600341" y="805595"/>
                  <a:pt x="1597397" y="786823"/>
                </a:cubicBezTo>
                <a:cubicBezTo>
                  <a:pt x="1594454" y="768051"/>
                  <a:pt x="1591331" y="749176"/>
                  <a:pt x="1588030" y="730199"/>
                </a:cubicBezTo>
                <a:lnTo>
                  <a:pt x="1563868" y="594221"/>
                </a:lnTo>
                <a:close/>
                <a:moveTo>
                  <a:pt x="813773" y="594221"/>
                </a:moveTo>
                <a:lnTo>
                  <a:pt x="882982" y="909133"/>
                </a:lnTo>
                <a:lnTo>
                  <a:pt x="946867" y="909133"/>
                </a:lnTo>
                <a:lnTo>
                  <a:pt x="977581" y="775662"/>
                </a:lnTo>
                <a:cubicBezTo>
                  <a:pt x="981437" y="759194"/>
                  <a:pt x="984884" y="742777"/>
                  <a:pt x="987921" y="726411"/>
                </a:cubicBezTo>
                <a:cubicBezTo>
                  <a:pt x="990959" y="710045"/>
                  <a:pt x="993791" y="693013"/>
                  <a:pt x="996419" y="675316"/>
                </a:cubicBezTo>
                <a:lnTo>
                  <a:pt x="997238" y="675316"/>
                </a:lnTo>
                <a:cubicBezTo>
                  <a:pt x="999260" y="693039"/>
                  <a:pt x="1001564" y="710122"/>
                  <a:pt x="1004149" y="726564"/>
                </a:cubicBezTo>
                <a:cubicBezTo>
                  <a:pt x="1006734" y="743007"/>
                  <a:pt x="1009754" y="759373"/>
                  <a:pt x="1013209" y="775662"/>
                </a:cubicBezTo>
                <a:lnTo>
                  <a:pt x="1040238" y="909133"/>
                </a:lnTo>
                <a:lnTo>
                  <a:pt x="1104532" y="909133"/>
                </a:lnTo>
                <a:lnTo>
                  <a:pt x="1179063" y="594221"/>
                </a:lnTo>
                <a:lnTo>
                  <a:pt x="1118046" y="594221"/>
                </a:lnTo>
                <a:lnTo>
                  <a:pt x="1092246" y="728950"/>
                </a:lnTo>
                <a:cubicBezTo>
                  <a:pt x="1088953" y="747723"/>
                  <a:pt x="1085813" y="766212"/>
                  <a:pt x="1082827" y="784414"/>
                </a:cubicBezTo>
                <a:cubicBezTo>
                  <a:pt x="1079841" y="802617"/>
                  <a:pt x="1077111" y="820998"/>
                  <a:pt x="1074637" y="839556"/>
                </a:cubicBezTo>
                <a:lnTo>
                  <a:pt x="1073408" y="839556"/>
                </a:lnTo>
                <a:cubicBezTo>
                  <a:pt x="1071335" y="821210"/>
                  <a:pt x="1068827" y="803121"/>
                  <a:pt x="1065884" y="785287"/>
                </a:cubicBezTo>
                <a:cubicBezTo>
                  <a:pt x="1062940" y="767454"/>
                  <a:pt x="1059715" y="749364"/>
                  <a:pt x="1056209" y="731019"/>
                </a:cubicBezTo>
                <a:lnTo>
                  <a:pt x="1029590" y="594221"/>
                </a:lnTo>
                <a:lnTo>
                  <a:pt x="969800" y="594221"/>
                </a:lnTo>
                <a:lnTo>
                  <a:pt x="941134" y="729380"/>
                </a:lnTo>
                <a:cubicBezTo>
                  <a:pt x="936979" y="749006"/>
                  <a:pt x="933106" y="768017"/>
                  <a:pt x="929514" y="786414"/>
                </a:cubicBezTo>
                <a:cubicBezTo>
                  <a:pt x="925922" y="804810"/>
                  <a:pt x="922970" y="822798"/>
                  <a:pt x="920658" y="840375"/>
                </a:cubicBezTo>
                <a:lnTo>
                  <a:pt x="919430" y="840375"/>
                </a:lnTo>
                <a:cubicBezTo>
                  <a:pt x="917151" y="823446"/>
                  <a:pt x="914541" y="805595"/>
                  <a:pt x="911597" y="786823"/>
                </a:cubicBezTo>
                <a:cubicBezTo>
                  <a:pt x="908654" y="768051"/>
                  <a:pt x="905531" y="749176"/>
                  <a:pt x="902230" y="730199"/>
                </a:cubicBezTo>
                <a:lnTo>
                  <a:pt x="878068" y="594221"/>
                </a:lnTo>
                <a:close/>
                <a:moveTo>
                  <a:pt x="3643142" y="591763"/>
                </a:moveTo>
                <a:cubicBezTo>
                  <a:pt x="3627689" y="591780"/>
                  <a:pt x="3613035" y="592360"/>
                  <a:pt x="3599178" y="593502"/>
                </a:cubicBezTo>
                <a:cubicBezTo>
                  <a:pt x="3585321" y="594644"/>
                  <a:pt x="3572821" y="596247"/>
                  <a:pt x="3561679" y="598309"/>
                </a:cubicBezTo>
                <a:lnTo>
                  <a:pt x="3561679" y="907908"/>
                </a:lnTo>
                <a:cubicBezTo>
                  <a:pt x="3569693" y="908974"/>
                  <a:pt x="3579446" y="909911"/>
                  <a:pt x="3590940" y="910721"/>
                </a:cubicBezTo>
                <a:cubicBezTo>
                  <a:pt x="3602433" y="911531"/>
                  <a:pt x="3615463" y="911957"/>
                  <a:pt x="3630030" y="912000"/>
                </a:cubicBezTo>
                <a:cubicBezTo>
                  <a:pt x="3657569" y="912008"/>
                  <a:pt x="3682085" y="908820"/>
                  <a:pt x="3703578" y="902436"/>
                </a:cubicBezTo>
                <a:cubicBezTo>
                  <a:pt x="3725071" y="896051"/>
                  <a:pt x="3743025" y="886420"/>
                  <a:pt x="3757443" y="873540"/>
                </a:cubicBezTo>
                <a:cubicBezTo>
                  <a:pt x="3769985" y="862912"/>
                  <a:pt x="3780915" y="847212"/>
                  <a:pt x="3790234" y="826439"/>
                </a:cubicBezTo>
                <a:cubicBezTo>
                  <a:pt x="3799553" y="805667"/>
                  <a:pt x="3804446" y="778493"/>
                  <a:pt x="3804915" y="744917"/>
                </a:cubicBezTo>
                <a:cubicBezTo>
                  <a:pt x="3804804" y="716521"/>
                  <a:pt x="3800627" y="692403"/>
                  <a:pt x="3792382" y="672562"/>
                </a:cubicBezTo>
                <a:cubicBezTo>
                  <a:pt x="3784137" y="652720"/>
                  <a:pt x="3772491" y="636698"/>
                  <a:pt x="3757443" y="624494"/>
                </a:cubicBezTo>
                <a:cubicBezTo>
                  <a:pt x="3744494" y="613643"/>
                  <a:pt x="3728724" y="605478"/>
                  <a:pt x="3710134" y="599997"/>
                </a:cubicBezTo>
                <a:cubicBezTo>
                  <a:pt x="3691543" y="594516"/>
                  <a:pt x="3669213" y="591772"/>
                  <a:pt x="3643142" y="591763"/>
                </a:cubicBezTo>
                <a:close/>
                <a:moveTo>
                  <a:pt x="3452824" y="589715"/>
                </a:moveTo>
                <a:cubicBezTo>
                  <a:pt x="3424614" y="589722"/>
                  <a:pt x="3398896" y="595892"/>
                  <a:pt x="3375670" y="608225"/>
                </a:cubicBezTo>
                <a:cubicBezTo>
                  <a:pt x="3352443" y="620558"/>
                  <a:pt x="3333859" y="639014"/>
                  <a:pt x="3319916" y="663592"/>
                </a:cubicBezTo>
                <a:cubicBezTo>
                  <a:pt x="3305974" y="688169"/>
                  <a:pt x="3298823" y="718828"/>
                  <a:pt x="3298465" y="755569"/>
                </a:cubicBezTo>
                <a:cubicBezTo>
                  <a:pt x="3298528" y="786920"/>
                  <a:pt x="3304223" y="814383"/>
                  <a:pt x="3315550" y="837957"/>
                </a:cubicBezTo>
                <a:cubicBezTo>
                  <a:pt x="3326877" y="861530"/>
                  <a:pt x="3343459" y="879915"/>
                  <a:pt x="3365298" y="893110"/>
                </a:cubicBezTo>
                <a:cubicBezTo>
                  <a:pt x="3387136" y="906306"/>
                  <a:pt x="3413854" y="913012"/>
                  <a:pt x="3445451" y="913228"/>
                </a:cubicBezTo>
                <a:cubicBezTo>
                  <a:pt x="3461766" y="913092"/>
                  <a:pt x="3475930" y="911830"/>
                  <a:pt x="3487944" y="909443"/>
                </a:cubicBezTo>
                <a:cubicBezTo>
                  <a:pt x="3499959" y="907057"/>
                  <a:pt x="3509004" y="904363"/>
                  <a:pt x="3515079" y="901362"/>
                </a:cubicBezTo>
                <a:lnTo>
                  <a:pt x="3506478" y="852660"/>
                </a:lnTo>
                <a:cubicBezTo>
                  <a:pt x="3500147" y="855366"/>
                  <a:pt x="3492433" y="857534"/>
                  <a:pt x="3483337" y="859164"/>
                </a:cubicBezTo>
                <a:cubicBezTo>
                  <a:pt x="3474241" y="860794"/>
                  <a:pt x="3464889" y="861630"/>
                  <a:pt x="3455281" y="861673"/>
                </a:cubicBezTo>
                <a:cubicBezTo>
                  <a:pt x="3426483" y="861571"/>
                  <a:pt x="3403803" y="852251"/>
                  <a:pt x="3387240" y="833713"/>
                </a:cubicBezTo>
                <a:cubicBezTo>
                  <a:pt x="3370678" y="815176"/>
                  <a:pt x="3362231" y="788035"/>
                  <a:pt x="3361898" y="752291"/>
                </a:cubicBezTo>
                <a:cubicBezTo>
                  <a:pt x="3362555" y="714295"/>
                  <a:pt x="3371685" y="686130"/>
                  <a:pt x="3389288" y="667797"/>
                </a:cubicBezTo>
                <a:cubicBezTo>
                  <a:pt x="3406892" y="649464"/>
                  <a:pt x="3429026" y="640349"/>
                  <a:pt x="3455691" y="640451"/>
                </a:cubicBezTo>
                <a:cubicBezTo>
                  <a:pt x="3466519" y="640545"/>
                  <a:pt x="3476093" y="641587"/>
                  <a:pt x="3484412" y="643575"/>
                </a:cubicBezTo>
                <a:cubicBezTo>
                  <a:pt x="3492731" y="645564"/>
                  <a:pt x="3499950" y="647937"/>
                  <a:pt x="3506068" y="650694"/>
                </a:cubicBezTo>
                <a:lnTo>
                  <a:pt x="3517946" y="601581"/>
                </a:lnTo>
                <a:cubicBezTo>
                  <a:pt x="3513415" y="598938"/>
                  <a:pt x="3505684" y="596347"/>
                  <a:pt x="3494754" y="593807"/>
                </a:cubicBezTo>
                <a:cubicBezTo>
                  <a:pt x="3483823" y="591267"/>
                  <a:pt x="3469846" y="589903"/>
                  <a:pt x="3452824" y="589715"/>
                </a:cubicBezTo>
                <a:close/>
                <a:moveTo>
                  <a:pt x="1930926" y="586439"/>
                </a:moveTo>
                <a:cubicBezTo>
                  <a:pt x="1921342" y="586609"/>
                  <a:pt x="1913601" y="589644"/>
                  <a:pt x="1907701" y="595545"/>
                </a:cubicBezTo>
                <a:cubicBezTo>
                  <a:pt x="1901801" y="601445"/>
                  <a:pt x="1898765" y="609186"/>
                  <a:pt x="1898595" y="618770"/>
                </a:cubicBezTo>
                <a:cubicBezTo>
                  <a:pt x="1898740" y="628174"/>
                  <a:pt x="1901724" y="635864"/>
                  <a:pt x="1907547" y="641841"/>
                </a:cubicBezTo>
                <a:cubicBezTo>
                  <a:pt x="1913370" y="647818"/>
                  <a:pt x="1921163" y="650904"/>
                  <a:pt x="1930926" y="651100"/>
                </a:cubicBezTo>
                <a:cubicBezTo>
                  <a:pt x="1940526" y="650981"/>
                  <a:pt x="1948336" y="648048"/>
                  <a:pt x="1954355" y="642301"/>
                </a:cubicBezTo>
                <a:cubicBezTo>
                  <a:pt x="1960375" y="636555"/>
                  <a:pt x="1963478" y="628711"/>
                  <a:pt x="1963666" y="618770"/>
                </a:cubicBezTo>
                <a:cubicBezTo>
                  <a:pt x="1963530" y="609186"/>
                  <a:pt x="1960528" y="601445"/>
                  <a:pt x="1954662" y="595545"/>
                </a:cubicBezTo>
                <a:cubicBezTo>
                  <a:pt x="1948796" y="589644"/>
                  <a:pt x="1940884" y="586609"/>
                  <a:pt x="1930926" y="586439"/>
                </a:cubicBezTo>
                <a:close/>
                <a:moveTo>
                  <a:pt x="2129652" y="579885"/>
                </a:moveTo>
                <a:lnTo>
                  <a:pt x="2129652" y="909133"/>
                </a:lnTo>
                <a:lnTo>
                  <a:pt x="2190218" y="909133"/>
                </a:lnTo>
                <a:lnTo>
                  <a:pt x="2190218" y="579885"/>
                </a:lnTo>
                <a:close/>
                <a:moveTo>
                  <a:pt x="2015352" y="579885"/>
                </a:moveTo>
                <a:lnTo>
                  <a:pt x="2015352" y="909133"/>
                </a:lnTo>
                <a:lnTo>
                  <a:pt x="2075918" y="909133"/>
                </a:lnTo>
                <a:lnTo>
                  <a:pt x="2075918" y="579885"/>
                </a:lnTo>
                <a:close/>
                <a:moveTo>
                  <a:pt x="450389" y="0"/>
                </a:moveTo>
                <a:lnTo>
                  <a:pt x="4223594" y="0"/>
                </a:lnTo>
                <a:cubicBezTo>
                  <a:pt x="4472337" y="0"/>
                  <a:pt x="4673983" y="201646"/>
                  <a:pt x="4673983" y="450389"/>
                </a:cubicBezTo>
                <a:lnTo>
                  <a:pt x="4673983" y="2251893"/>
                </a:lnTo>
                <a:cubicBezTo>
                  <a:pt x="4673983" y="2500636"/>
                  <a:pt x="4472337" y="2702282"/>
                  <a:pt x="4223594" y="2702282"/>
                </a:cubicBezTo>
                <a:lnTo>
                  <a:pt x="450389" y="2702282"/>
                </a:lnTo>
                <a:cubicBezTo>
                  <a:pt x="201646" y="2702282"/>
                  <a:pt x="0" y="2500636"/>
                  <a:pt x="0" y="2251893"/>
                </a:cubicBezTo>
                <a:lnTo>
                  <a:pt x="0" y="450389"/>
                </a:lnTo>
                <a:cubicBezTo>
                  <a:pt x="0" y="201646"/>
                  <a:pt x="201646" y="0"/>
                  <a:pt x="4503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CE52273-B44C-432A-F7C0-BF1DCF87DAD5}"/>
              </a:ext>
            </a:extLst>
          </p:cNvPr>
          <p:cNvSpPr txBox="1">
            <a:spLocks/>
          </p:cNvSpPr>
          <p:nvPr/>
        </p:nvSpPr>
        <p:spPr>
          <a:xfrm>
            <a:off x="-4009763" y="270509"/>
            <a:ext cx="3756970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SHOWING</a:t>
            </a:r>
            <a:endParaRPr 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9D9CF-4AE4-CBD1-99BA-11531751C233}"/>
              </a:ext>
            </a:extLst>
          </p:cNvPr>
          <p:cNvSpPr txBox="1"/>
          <p:nvPr/>
        </p:nvSpPr>
        <p:spPr>
          <a:xfrm>
            <a:off x="4960186" y="6926614"/>
            <a:ext cx="227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LEDS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E5548-7A4B-C48D-7CD6-A19920B333B3}"/>
              </a:ext>
            </a:extLst>
          </p:cNvPr>
          <p:cNvSpPr txBox="1"/>
          <p:nvPr/>
        </p:nvSpPr>
        <p:spPr>
          <a:xfrm>
            <a:off x="202252" y="2477435"/>
            <a:ext cx="5350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ahnschrift SemiCondensed" panose="020B0502040204020203" pitchFamily="34" charset="0"/>
              </a:rPr>
              <a:t>We using this micro controller for many reasons like 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70FFDD-5F6C-83B2-C434-C70C12145E41}"/>
              </a:ext>
            </a:extLst>
          </p:cNvPr>
          <p:cNvSpPr/>
          <p:nvPr/>
        </p:nvSpPr>
        <p:spPr>
          <a:xfrm>
            <a:off x="202252" y="3701445"/>
            <a:ext cx="6363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More digital and analog inputs/outputs, and more processing power than other microcontroller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Suitable for more complex projects or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670484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616</Words>
  <Application>Microsoft Office PowerPoint</Application>
  <PresentationFormat>Widescreen</PresentationFormat>
  <Paragraphs>128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Adobe Gothic Std B</vt:lpstr>
      <vt:lpstr>Adobe Hebrew</vt:lpstr>
      <vt:lpstr>Arial</vt:lpstr>
      <vt:lpstr>Arial Black</vt:lpstr>
      <vt:lpstr>Bahnschrift SemiCondensed</vt:lpstr>
      <vt:lpstr>Britannic Bold</vt:lpstr>
      <vt:lpstr>Calibri</vt:lpstr>
      <vt:lpstr>Calibri Light</vt:lpstr>
      <vt:lpstr>Constantia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Blacky tymor</dc:creator>
  <cp:lastModifiedBy>Blacky tymor</cp:lastModifiedBy>
  <cp:revision>15</cp:revision>
  <dcterms:created xsi:type="dcterms:W3CDTF">2023-01-20T17:16:05Z</dcterms:created>
  <dcterms:modified xsi:type="dcterms:W3CDTF">2023-01-20T19:15:10Z</dcterms:modified>
</cp:coreProperties>
</file>